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da0b5fa49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87b41fb5e49bd"/>
  </p:sldMasterIdLst>
  <p:sldIdLst>
    <p:sldId xmlns:r="http://schemas.openxmlformats.org/officeDocument/2006/relationships" id="256" r:id="R12af897b5b62446a"/>
    <p:sldId xmlns:r="http://schemas.openxmlformats.org/officeDocument/2006/relationships" id="257" r:id="R3ba5a2e77819423c"/>
    <p:sldId xmlns:r="http://schemas.openxmlformats.org/officeDocument/2006/relationships" id="258" r:id="Rf4317ea90252451c"/>
    <p:sldId xmlns:r="http://schemas.openxmlformats.org/officeDocument/2006/relationships" id="259" r:id="R006a28a956254859"/>
    <p:sldId xmlns:r="http://schemas.openxmlformats.org/officeDocument/2006/relationships" id="260" r:id="R2fc75e38e60a41b5"/>
    <p:sldId xmlns:r="http://schemas.openxmlformats.org/officeDocument/2006/relationships" id="261" r:id="Rf43a404087744844"/>
    <p:sldId xmlns:r="http://schemas.openxmlformats.org/officeDocument/2006/relationships" id="262" r:id="R082b14b61bf1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87b41fb5e49bd" /><Relationship Type="http://schemas.openxmlformats.org/officeDocument/2006/relationships/slide" Target="/ppt/slides/slide1.xml" Id="R12af897b5b62446a" /><Relationship Type="http://schemas.openxmlformats.org/officeDocument/2006/relationships/slide" Target="/ppt/slides/slide2.xml" Id="R3ba5a2e77819423c" /><Relationship Type="http://schemas.openxmlformats.org/officeDocument/2006/relationships/slide" Target="/ppt/slides/slide3.xml" Id="Rf4317ea90252451c" /><Relationship Type="http://schemas.openxmlformats.org/officeDocument/2006/relationships/slide" Target="/ppt/slides/slide4.xml" Id="R006a28a956254859" /><Relationship Type="http://schemas.openxmlformats.org/officeDocument/2006/relationships/slide" Target="/ppt/slides/slide5.xml" Id="R2fc75e38e60a41b5" /><Relationship Type="http://schemas.openxmlformats.org/officeDocument/2006/relationships/slide" Target="/ppt/slides/slide6.xml" Id="Rf43a404087744844" /><Relationship Type="http://schemas.openxmlformats.org/officeDocument/2006/relationships/slide" Target="/ppt/slides/slide7.xml" Id="R082b14b61bf1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1cdb1593e4a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3a86ac3ca49d4" /><Relationship Type="http://schemas.openxmlformats.org/officeDocument/2006/relationships/theme" Target="/ppt/slideMasters/theme/theme1.xml" Id="Rc27df18a81b0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3a86ac3ca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104f6111e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604f99d0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80abfb3e8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2b9e616534f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96960acc9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eeb281bea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3a707059e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BRØNNØYSUND SKOMAGASIN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BRØNNØYSUND SKOMAGASIN A/S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4 492 172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4 692 249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KRISTIAN FJELLSØY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02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947 512 080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SKOMAGASIN A/S</a:t>
            </a:r>
          </a:p>
        </p:txBody>
      </p:sp>
    </p:spTree>
  </p:cSld>
  <p:clrMapOvr>
    <a:masterClrMapping xmlns:a="http://schemas.openxmlformats.org/drawingml/2006/main"/>
  </p:clrMapOvr>
</p:sld>
</file>