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d3fc59496044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aa996655eb45ec"/>
  </p:sldMasterIdLst>
  <p:sldIdLst>
    <p:sldId xmlns:r="http://schemas.openxmlformats.org/officeDocument/2006/relationships" id="256" r:id="R1b03e9db31aa47c3"/>
    <p:sldId xmlns:r="http://schemas.openxmlformats.org/officeDocument/2006/relationships" id="257" r:id="R66a8a9460e8442e1"/>
    <p:sldId xmlns:r="http://schemas.openxmlformats.org/officeDocument/2006/relationships" id="258" r:id="R36e2ce46c86a4d90"/>
    <p:sldId xmlns:r="http://schemas.openxmlformats.org/officeDocument/2006/relationships" id="259" r:id="R94762e5cca9d4b2e"/>
    <p:sldId xmlns:r="http://schemas.openxmlformats.org/officeDocument/2006/relationships" id="260" r:id="R3baf8f5ffd0d4afa"/>
    <p:sldId xmlns:r="http://schemas.openxmlformats.org/officeDocument/2006/relationships" id="261" r:id="R672ba998d63c4f24"/>
    <p:sldId xmlns:r="http://schemas.openxmlformats.org/officeDocument/2006/relationships" id="262" r:id="R1089340bb86545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aa996655eb45ec" /><Relationship Type="http://schemas.openxmlformats.org/officeDocument/2006/relationships/slide" Target="/ppt/slides/slide1.xml" Id="R1b03e9db31aa47c3" /><Relationship Type="http://schemas.openxmlformats.org/officeDocument/2006/relationships/slide" Target="/ppt/slides/slide2.xml" Id="R66a8a9460e8442e1" /><Relationship Type="http://schemas.openxmlformats.org/officeDocument/2006/relationships/slide" Target="/ppt/slides/slide3.xml" Id="R36e2ce46c86a4d90" /><Relationship Type="http://schemas.openxmlformats.org/officeDocument/2006/relationships/slide" Target="/ppt/slides/slide4.xml" Id="R94762e5cca9d4b2e" /><Relationship Type="http://schemas.openxmlformats.org/officeDocument/2006/relationships/slide" Target="/ppt/slides/slide5.xml" Id="R3baf8f5ffd0d4afa" /><Relationship Type="http://schemas.openxmlformats.org/officeDocument/2006/relationships/slide" Target="/ppt/slides/slide6.xml" Id="R672ba998d63c4f24" /><Relationship Type="http://schemas.openxmlformats.org/officeDocument/2006/relationships/slide" Target="/ppt/slides/slide7.xml" Id="R1089340bb86545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de4e7b91445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dfc97c9cc4cc2" /><Relationship Type="http://schemas.openxmlformats.org/officeDocument/2006/relationships/theme" Target="/ppt/slideMasters/theme/theme1.xml" Id="R5197116e45ea4d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4dfc97c9cc4c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241c41af041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8885f7e3041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90570b17545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2d9690fb542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965f3d4f142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e42857b4d41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238aad2c644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SODVIN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SODVIN HOLDING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130 074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4 003 455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3 267 458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163 468 457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208 165 552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 KOMMUNE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SODVIN AS  –  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SODVIN HOLDING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SØA EIENDOM AS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AQUAGEN AS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TENSIO TS AS  –  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post@sodvin.no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www.sodvin.no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947 537 792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