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cea2ea94a49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a35814aa24213"/>
  </p:sldMasterIdLst>
  <p:sldIdLst>
    <p:sldId xmlns:r="http://schemas.openxmlformats.org/officeDocument/2006/relationships" id="256" r:id="Rd3d45e4c32154953"/>
    <p:sldId xmlns:r="http://schemas.openxmlformats.org/officeDocument/2006/relationships" id="257" r:id="R29d0adfe2d904e9f"/>
    <p:sldId xmlns:r="http://schemas.openxmlformats.org/officeDocument/2006/relationships" id="258" r:id="Rab15872142da44ab"/>
    <p:sldId xmlns:r="http://schemas.openxmlformats.org/officeDocument/2006/relationships" id="259" r:id="R1aeed396b39f4f75"/>
    <p:sldId xmlns:r="http://schemas.openxmlformats.org/officeDocument/2006/relationships" id="260" r:id="Rd0d956dbb09c4f55"/>
    <p:sldId xmlns:r="http://schemas.openxmlformats.org/officeDocument/2006/relationships" id="261" r:id="R13c24cfc1c4644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a35814aa24213" /><Relationship Type="http://schemas.openxmlformats.org/officeDocument/2006/relationships/slide" Target="/ppt/slides/slide1.xml" Id="Rd3d45e4c32154953" /><Relationship Type="http://schemas.openxmlformats.org/officeDocument/2006/relationships/slide" Target="/ppt/slides/slide2.xml" Id="R29d0adfe2d904e9f" /><Relationship Type="http://schemas.openxmlformats.org/officeDocument/2006/relationships/slide" Target="/ppt/slides/slide3.xml" Id="Rab15872142da44ab" /><Relationship Type="http://schemas.openxmlformats.org/officeDocument/2006/relationships/slide" Target="/ppt/slides/slide4.xml" Id="R1aeed396b39f4f75" /><Relationship Type="http://schemas.openxmlformats.org/officeDocument/2006/relationships/slide" Target="/ppt/slides/slide5.xml" Id="Rd0d956dbb09c4f55" /><Relationship Type="http://schemas.openxmlformats.org/officeDocument/2006/relationships/slide" Target="/ppt/slides/slide6.xml" Id="R13c24cfc1c4644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b84b97b4b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ef9ef5a1d4b36" /><Relationship Type="http://schemas.openxmlformats.org/officeDocument/2006/relationships/theme" Target="/ppt/slideMasters/theme/theme1.xml" Id="Rfd128ef85f674f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ef9ef5a1d4b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3373835b4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95046eb544c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e8ce77f28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fb0d81a41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33e5296bc48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e4bb7528e49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EJO EIENDOM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EJO EIENDOM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Rosenkrantz'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947 541 439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EJO EIENDOM A/S</a:t>
            </a:r>
          </a:p>
        </p:txBody>
      </p:sp>
    </p:spTree>
  </p:cSld>
  <p:clrMapOvr>
    <a:masterClrMapping xmlns:a="http://schemas.openxmlformats.org/drawingml/2006/main"/>
  </p:clrMapOvr>
</p:sld>
</file>