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ef44d484d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f27afc0c4495a"/>
  </p:sldMasterIdLst>
  <p:sldIdLst>
    <p:sldId xmlns:r="http://schemas.openxmlformats.org/officeDocument/2006/relationships" id="256" r:id="R14e69077a6fe43e2"/>
    <p:sldId xmlns:r="http://schemas.openxmlformats.org/officeDocument/2006/relationships" id="257" r:id="R1cb3cc30b5074bb0"/>
    <p:sldId xmlns:r="http://schemas.openxmlformats.org/officeDocument/2006/relationships" id="258" r:id="Rc4576d9a0b754036"/>
    <p:sldId xmlns:r="http://schemas.openxmlformats.org/officeDocument/2006/relationships" id="259" r:id="R11f455c880904a7a"/>
    <p:sldId xmlns:r="http://schemas.openxmlformats.org/officeDocument/2006/relationships" id="260" r:id="Rf336c21293b3411f"/>
    <p:sldId xmlns:r="http://schemas.openxmlformats.org/officeDocument/2006/relationships" id="261" r:id="R6f33603ef99c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f27afc0c4495a" /><Relationship Type="http://schemas.openxmlformats.org/officeDocument/2006/relationships/slide" Target="/ppt/slides/slide1.xml" Id="R14e69077a6fe43e2" /><Relationship Type="http://schemas.openxmlformats.org/officeDocument/2006/relationships/slide" Target="/ppt/slides/slide2.xml" Id="R1cb3cc30b5074bb0" /><Relationship Type="http://schemas.openxmlformats.org/officeDocument/2006/relationships/slide" Target="/ppt/slides/slide3.xml" Id="Rc4576d9a0b754036" /><Relationship Type="http://schemas.openxmlformats.org/officeDocument/2006/relationships/slide" Target="/ppt/slides/slide4.xml" Id="R11f455c880904a7a" /><Relationship Type="http://schemas.openxmlformats.org/officeDocument/2006/relationships/slide" Target="/ppt/slides/slide5.xml" Id="Rf336c21293b3411f" /><Relationship Type="http://schemas.openxmlformats.org/officeDocument/2006/relationships/slide" Target="/ppt/slides/slide6.xml" Id="R6f33603ef99c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b7cbfcc6a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9e183587a4adf" /><Relationship Type="http://schemas.openxmlformats.org/officeDocument/2006/relationships/theme" Target="/ppt/slideMasters/theme/theme1.xml" Id="R69f6046087a0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9e183587a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ec09b9af7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350ec9db6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3986f90d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f240d968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efd56cdd5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2a672f99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SPORTS ENTERPRISES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SPORTS ENTERPRISES A/S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W. SANDSTEN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CHR. SANDSTEN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SANDSTEN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SANDSTEN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947 588 915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 ENTERPRISES A/S</a:t>
            </a:r>
          </a:p>
        </p:txBody>
      </p:sp>
    </p:spTree>
  </p:cSld>
  <p:clrMapOvr>
    <a:masterClrMapping xmlns:a="http://schemas.openxmlformats.org/drawingml/2006/main"/>
  </p:clrMapOvr>
</p:sld>
</file>