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22fc410b1d54c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ca9667d76994be7"/>
  </p:sldMasterIdLst>
  <p:sldIdLst>
    <p:sldId xmlns:r="http://schemas.openxmlformats.org/officeDocument/2006/relationships" id="256" r:id="Rca876b3c3ce14ae9"/>
    <p:sldId xmlns:r="http://schemas.openxmlformats.org/officeDocument/2006/relationships" id="257" r:id="Re49f1bdde2cf45bf"/>
    <p:sldId xmlns:r="http://schemas.openxmlformats.org/officeDocument/2006/relationships" id="258" r:id="R385fc13a4cad49df"/>
    <p:sldId xmlns:r="http://schemas.openxmlformats.org/officeDocument/2006/relationships" id="259" r:id="R1a6fbcd8280d4035"/>
    <p:sldId xmlns:r="http://schemas.openxmlformats.org/officeDocument/2006/relationships" id="260" r:id="R83d926a1109f4bf5"/>
    <p:sldId xmlns:r="http://schemas.openxmlformats.org/officeDocument/2006/relationships" id="261" r:id="Rf3d21709615945b8"/>
    <p:sldId xmlns:r="http://schemas.openxmlformats.org/officeDocument/2006/relationships" id="262" r:id="R2828158dcd1640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a9667d76994be7" /><Relationship Type="http://schemas.openxmlformats.org/officeDocument/2006/relationships/slide" Target="/ppt/slides/slide1.xml" Id="Rca876b3c3ce14ae9" /><Relationship Type="http://schemas.openxmlformats.org/officeDocument/2006/relationships/slide" Target="/ppt/slides/slide2.xml" Id="Re49f1bdde2cf45bf" /><Relationship Type="http://schemas.openxmlformats.org/officeDocument/2006/relationships/slide" Target="/ppt/slides/slide3.xml" Id="R385fc13a4cad49df" /><Relationship Type="http://schemas.openxmlformats.org/officeDocument/2006/relationships/slide" Target="/ppt/slides/slide4.xml" Id="R1a6fbcd8280d4035" /><Relationship Type="http://schemas.openxmlformats.org/officeDocument/2006/relationships/slide" Target="/ppt/slides/slide5.xml" Id="R83d926a1109f4bf5" /><Relationship Type="http://schemas.openxmlformats.org/officeDocument/2006/relationships/slide" Target="/ppt/slides/slide6.xml" Id="Rf3d21709615945b8" /><Relationship Type="http://schemas.openxmlformats.org/officeDocument/2006/relationships/slide" Target="/ppt/slides/slide7.xml" Id="R2828158dcd1640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69ec73fb0f947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05cf6f301f4eef" /><Relationship Type="http://schemas.openxmlformats.org/officeDocument/2006/relationships/theme" Target="/ppt/slideMasters/theme/theme1.xml" Id="R637e3630618548f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05cf6f301f4e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cbf7162ee84e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c07da2cd3f45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f70f957a547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889d2cce4a4e3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3db08f80e14f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a01a0051b43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5a493106c04b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TANNLEGE LARS-OLOF BERGMAN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LARS-OLOF BERGMAN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TANNLEGE LARS-OLOF BERGMAN AS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LARS-OLOF BERGMAN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LARS-OLOF BERGMAN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LARS-OLOF BERGMAN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588 128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186 308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4 397 037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44 585 829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47 899 813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LARS-OLOF BERGMAN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LARS-OLOF BERGMAN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LARS-OLOF BERGMAN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Tyholmen Tannlegesenter, Teaterplassen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37025533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947 605 801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TANNLEGE LARS-OLOF BERGMAN AS</a:t>
            </a:r>
          </a:p>
        </p:txBody>
      </p:sp>
    </p:spTree>
  </p:cSld>
  <p:clrMapOvr>
    <a:masterClrMapping xmlns:a="http://schemas.openxmlformats.org/drawingml/2006/main"/>
  </p:clrMapOvr>
</p:sld>
</file>