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55a253aae84e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c89aef8f40410e"/>
  </p:sldMasterIdLst>
  <p:sldIdLst>
    <p:sldId xmlns:r="http://schemas.openxmlformats.org/officeDocument/2006/relationships" id="256" r:id="Rcc45d0d21f6f4f36"/>
    <p:sldId xmlns:r="http://schemas.openxmlformats.org/officeDocument/2006/relationships" id="257" r:id="R246efbf7cbab4e14"/>
    <p:sldId xmlns:r="http://schemas.openxmlformats.org/officeDocument/2006/relationships" id="258" r:id="R481e2d5aba5c4f5b"/>
    <p:sldId xmlns:r="http://schemas.openxmlformats.org/officeDocument/2006/relationships" id="259" r:id="R73e9db7507bc4830"/>
    <p:sldId xmlns:r="http://schemas.openxmlformats.org/officeDocument/2006/relationships" id="260" r:id="Rdbf4cfed53914409"/>
    <p:sldId xmlns:r="http://schemas.openxmlformats.org/officeDocument/2006/relationships" id="261" r:id="R8dd038f2b3e34183"/>
    <p:sldId xmlns:r="http://schemas.openxmlformats.org/officeDocument/2006/relationships" id="262" r:id="R921f7ed5ee4a4d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c89aef8f40410e" /><Relationship Type="http://schemas.openxmlformats.org/officeDocument/2006/relationships/slide" Target="/ppt/slides/slide1.xml" Id="Rcc45d0d21f6f4f36" /><Relationship Type="http://schemas.openxmlformats.org/officeDocument/2006/relationships/slide" Target="/ppt/slides/slide2.xml" Id="R246efbf7cbab4e14" /><Relationship Type="http://schemas.openxmlformats.org/officeDocument/2006/relationships/slide" Target="/ppt/slides/slide3.xml" Id="R481e2d5aba5c4f5b" /><Relationship Type="http://schemas.openxmlformats.org/officeDocument/2006/relationships/slide" Target="/ppt/slides/slide4.xml" Id="R73e9db7507bc4830" /><Relationship Type="http://schemas.openxmlformats.org/officeDocument/2006/relationships/slide" Target="/ppt/slides/slide5.xml" Id="Rdbf4cfed53914409" /><Relationship Type="http://schemas.openxmlformats.org/officeDocument/2006/relationships/slide" Target="/ppt/slides/slide6.xml" Id="R8dd038f2b3e34183" /><Relationship Type="http://schemas.openxmlformats.org/officeDocument/2006/relationships/slide" Target="/ppt/slides/slide7.xml" Id="R921f7ed5ee4a4d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026f8107704e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85fdc40284dd5" /><Relationship Type="http://schemas.openxmlformats.org/officeDocument/2006/relationships/theme" Target="/ppt/slideMasters/theme/theme1.xml" Id="R5bbfb25277fb49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285fdc40284d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6fc7df2e940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a8d394c5240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1f0708cca48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3ac59c2a04a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2f841874346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89c53908644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30f0bd3ba41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SKAGI HOLDING AS ble etablert [år] og holder til i Brattvåg.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4 617 391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VIDAR GISKE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Vassenden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6270 Brattvåg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73 99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b.giske@adsl.no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947 731 726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SKAGI HOLDING AS</a:t>
            </a:r>
          </a:p>
        </p:txBody>
      </p:sp>
    </p:spTree>
  </p:cSld>
  <p:clrMapOvr>
    <a:masterClrMapping xmlns:a="http://schemas.openxmlformats.org/drawingml/2006/main"/>
  </p:clrMapOvr>
</p:sld>
</file>