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301c5d0eb14d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7ede8d8b974c06"/>
  </p:sldMasterIdLst>
  <p:sldIdLst>
    <p:sldId xmlns:r="http://schemas.openxmlformats.org/officeDocument/2006/relationships" id="256" r:id="Rd9a905d747c047b6"/>
    <p:sldId xmlns:r="http://schemas.openxmlformats.org/officeDocument/2006/relationships" id="257" r:id="Rdc63c3284f8f4920"/>
    <p:sldId xmlns:r="http://schemas.openxmlformats.org/officeDocument/2006/relationships" id="258" r:id="Rbd30dcd08ada4717"/>
    <p:sldId xmlns:r="http://schemas.openxmlformats.org/officeDocument/2006/relationships" id="259" r:id="Rd2de222bd5bd4d31"/>
    <p:sldId xmlns:r="http://schemas.openxmlformats.org/officeDocument/2006/relationships" id="260" r:id="Rc12614d6948f4680"/>
    <p:sldId xmlns:r="http://schemas.openxmlformats.org/officeDocument/2006/relationships" id="261" r:id="Ra09b1149fda947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ede8d8b974c06" /><Relationship Type="http://schemas.openxmlformats.org/officeDocument/2006/relationships/slide" Target="/ppt/slides/slide1.xml" Id="Rd9a905d747c047b6" /><Relationship Type="http://schemas.openxmlformats.org/officeDocument/2006/relationships/slide" Target="/ppt/slides/slide2.xml" Id="Rdc63c3284f8f4920" /><Relationship Type="http://schemas.openxmlformats.org/officeDocument/2006/relationships/slide" Target="/ppt/slides/slide3.xml" Id="Rbd30dcd08ada4717" /><Relationship Type="http://schemas.openxmlformats.org/officeDocument/2006/relationships/slide" Target="/ppt/slides/slide4.xml" Id="Rd2de222bd5bd4d31" /><Relationship Type="http://schemas.openxmlformats.org/officeDocument/2006/relationships/slide" Target="/ppt/slides/slide5.xml" Id="Rc12614d6948f4680" /><Relationship Type="http://schemas.openxmlformats.org/officeDocument/2006/relationships/slide" Target="/ppt/slides/slide6.xml" Id="Ra09b1149fda947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f129d27e44e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8697618334702" /><Relationship Type="http://schemas.openxmlformats.org/officeDocument/2006/relationships/theme" Target="/ppt/slideMasters/theme/theme1.xml" Id="Rd7ee45ad8dd24d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e869761833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643f85f6a4f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e0f8164a2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a74f725604e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0e263fc1a46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9a9b19a1640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c243e36124b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BOLIGBYGGELAG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BOLIGBYGGELAG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7 055 618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11 428 207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12 988 552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Åkersgata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evajanne@sunnbo.no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947 770 594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