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18e1f5e60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339110c3445ad"/>
  </p:sldMasterIdLst>
  <p:sldIdLst>
    <p:sldId xmlns:r="http://schemas.openxmlformats.org/officeDocument/2006/relationships" id="256" r:id="Rb691239ee09f4c0f"/>
    <p:sldId xmlns:r="http://schemas.openxmlformats.org/officeDocument/2006/relationships" id="257" r:id="R0c93f4d265da4ba8"/>
    <p:sldId xmlns:r="http://schemas.openxmlformats.org/officeDocument/2006/relationships" id="258" r:id="Rff95ecc91fe34de9"/>
    <p:sldId xmlns:r="http://schemas.openxmlformats.org/officeDocument/2006/relationships" id="259" r:id="Rb2da0029013249de"/>
    <p:sldId xmlns:r="http://schemas.openxmlformats.org/officeDocument/2006/relationships" id="260" r:id="R60204280ac4144d2"/>
    <p:sldId xmlns:r="http://schemas.openxmlformats.org/officeDocument/2006/relationships" id="261" r:id="R585e5d1f4ffe4f00"/>
    <p:sldId xmlns:r="http://schemas.openxmlformats.org/officeDocument/2006/relationships" id="262" r:id="R571631d84d82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339110c3445ad" /><Relationship Type="http://schemas.openxmlformats.org/officeDocument/2006/relationships/slide" Target="/ppt/slides/slide1.xml" Id="Rb691239ee09f4c0f" /><Relationship Type="http://schemas.openxmlformats.org/officeDocument/2006/relationships/slide" Target="/ppt/slides/slide2.xml" Id="R0c93f4d265da4ba8" /><Relationship Type="http://schemas.openxmlformats.org/officeDocument/2006/relationships/slide" Target="/ppt/slides/slide3.xml" Id="Rff95ecc91fe34de9" /><Relationship Type="http://schemas.openxmlformats.org/officeDocument/2006/relationships/slide" Target="/ppt/slides/slide4.xml" Id="Rb2da0029013249de" /><Relationship Type="http://schemas.openxmlformats.org/officeDocument/2006/relationships/slide" Target="/ppt/slides/slide5.xml" Id="R60204280ac4144d2" /><Relationship Type="http://schemas.openxmlformats.org/officeDocument/2006/relationships/slide" Target="/ppt/slides/slide6.xml" Id="R585e5d1f4ffe4f00" /><Relationship Type="http://schemas.openxmlformats.org/officeDocument/2006/relationships/slide" Target="/ppt/slides/slide7.xml" Id="R571631d84d82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f659556b2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349de83543e9" /><Relationship Type="http://schemas.openxmlformats.org/officeDocument/2006/relationships/theme" Target="/ppt/slideMasters/theme/theme1.xml" Id="R448c6035462d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f349de835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7710099c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da9e5f67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3d72b518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11f3c0d2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a014e7488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b0929f84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96535635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Asle Skoveng Kranservice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Skoveng Kranservice A/S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56 084 115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−7 952 222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−6 238 904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14 939 014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LØFT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Stabels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83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firmapost@skoveng.no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