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934d58ac9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9b1a746624803"/>
  </p:sldMasterIdLst>
  <p:sldIdLst>
    <p:sldId xmlns:r="http://schemas.openxmlformats.org/officeDocument/2006/relationships" id="256" r:id="R9e7662edb62e41c6"/>
    <p:sldId xmlns:r="http://schemas.openxmlformats.org/officeDocument/2006/relationships" id="257" r:id="Re59a6ba9b1344b66"/>
    <p:sldId xmlns:r="http://schemas.openxmlformats.org/officeDocument/2006/relationships" id="258" r:id="R911c5fdad8b1418f"/>
    <p:sldId xmlns:r="http://schemas.openxmlformats.org/officeDocument/2006/relationships" id="259" r:id="R3d185d3386224d48"/>
    <p:sldId xmlns:r="http://schemas.openxmlformats.org/officeDocument/2006/relationships" id="260" r:id="R1ba0e537d58842e3"/>
    <p:sldId xmlns:r="http://schemas.openxmlformats.org/officeDocument/2006/relationships" id="261" r:id="R80eb646be6754a38"/>
    <p:sldId xmlns:r="http://schemas.openxmlformats.org/officeDocument/2006/relationships" id="262" r:id="Rd6cdeb77adde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9b1a746624803" /><Relationship Type="http://schemas.openxmlformats.org/officeDocument/2006/relationships/slide" Target="/ppt/slides/slide1.xml" Id="R9e7662edb62e41c6" /><Relationship Type="http://schemas.openxmlformats.org/officeDocument/2006/relationships/slide" Target="/ppt/slides/slide2.xml" Id="Re59a6ba9b1344b66" /><Relationship Type="http://schemas.openxmlformats.org/officeDocument/2006/relationships/slide" Target="/ppt/slides/slide3.xml" Id="R911c5fdad8b1418f" /><Relationship Type="http://schemas.openxmlformats.org/officeDocument/2006/relationships/slide" Target="/ppt/slides/slide4.xml" Id="R3d185d3386224d48" /><Relationship Type="http://schemas.openxmlformats.org/officeDocument/2006/relationships/slide" Target="/ppt/slides/slide5.xml" Id="R1ba0e537d58842e3" /><Relationship Type="http://schemas.openxmlformats.org/officeDocument/2006/relationships/slide" Target="/ppt/slides/slide6.xml" Id="R80eb646be6754a38" /><Relationship Type="http://schemas.openxmlformats.org/officeDocument/2006/relationships/slide" Target="/ppt/slides/slide7.xml" Id="Rd6cdeb77adde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3e86ab6aa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8eac4dd34656" /><Relationship Type="http://schemas.openxmlformats.org/officeDocument/2006/relationships/theme" Target="/ppt/slideMasters/theme/theme1.xml" Id="R37029a6d3957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68eac4dd3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3726afbf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7e36123f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5d66adf2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d3e7c361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c23d6b7c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f949fa63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0feb40446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12 724 189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 Bjørkelangen, Bjørkeveien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SOLIDENT AS</a:t>
            </a:r>
          </a:p>
        </p:txBody>
      </p:sp>
    </p:spTree>
  </p:cSld>
  <p:clrMapOvr>
    <a:masterClrMapping xmlns:a="http://schemas.openxmlformats.org/drawingml/2006/main"/>
  </p:clrMapOvr>
</p:sld>
</file>