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834fd6bbf249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46628e0463492b"/>
  </p:sldMasterIdLst>
  <p:sldIdLst>
    <p:sldId xmlns:r="http://schemas.openxmlformats.org/officeDocument/2006/relationships" id="256" r:id="R681749543b2441cc"/>
    <p:sldId xmlns:r="http://schemas.openxmlformats.org/officeDocument/2006/relationships" id="257" r:id="Rc4fc7892eb144514"/>
    <p:sldId xmlns:r="http://schemas.openxmlformats.org/officeDocument/2006/relationships" id="258" r:id="R9c78fe8e317b4770"/>
    <p:sldId xmlns:r="http://schemas.openxmlformats.org/officeDocument/2006/relationships" id="259" r:id="R20ba9f4326d54eec"/>
    <p:sldId xmlns:r="http://schemas.openxmlformats.org/officeDocument/2006/relationships" id="260" r:id="R3ad3237d21974b91"/>
    <p:sldId xmlns:r="http://schemas.openxmlformats.org/officeDocument/2006/relationships" id="261" r:id="Rd4cdfe7770e84544"/>
    <p:sldId xmlns:r="http://schemas.openxmlformats.org/officeDocument/2006/relationships" id="262" r:id="R11c014c984a34e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46628e0463492b" /><Relationship Type="http://schemas.openxmlformats.org/officeDocument/2006/relationships/slide" Target="/ppt/slides/slide1.xml" Id="R681749543b2441cc" /><Relationship Type="http://schemas.openxmlformats.org/officeDocument/2006/relationships/slide" Target="/ppt/slides/slide2.xml" Id="Rc4fc7892eb144514" /><Relationship Type="http://schemas.openxmlformats.org/officeDocument/2006/relationships/slide" Target="/ppt/slides/slide3.xml" Id="R9c78fe8e317b4770" /><Relationship Type="http://schemas.openxmlformats.org/officeDocument/2006/relationships/slide" Target="/ppt/slides/slide4.xml" Id="R20ba9f4326d54eec" /><Relationship Type="http://schemas.openxmlformats.org/officeDocument/2006/relationships/slide" Target="/ppt/slides/slide5.xml" Id="R3ad3237d21974b91" /><Relationship Type="http://schemas.openxmlformats.org/officeDocument/2006/relationships/slide" Target="/ppt/slides/slide6.xml" Id="Rd4cdfe7770e84544" /><Relationship Type="http://schemas.openxmlformats.org/officeDocument/2006/relationships/slide" Target="/ppt/slides/slide7.xml" Id="R11c014c984a34e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8d9027c08d49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d85b2cdae4ee9" /><Relationship Type="http://schemas.openxmlformats.org/officeDocument/2006/relationships/theme" Target="/ppt/slideMasters/theme/theme1.xml" Id="R231a0f2d31954c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ad85b2cdae4e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0a88371ff4e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f700d301f48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f5e316a5945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bb73cd6184b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7b1a60d6f41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d81a0ec1448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f46c384874d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REGINA LOFOTEN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REGINA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REGINA LOFOTEN AS ble etablert [år] og holder til i Reine.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REGINA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REGINA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REGINA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1 196 962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14 213 656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14 390 597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REGINA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HARTVIG MAGNUS SVERDRUP  –  64,8 %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HARTVIG MAGNUS SVERDRUP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 MARIE SVERDRUP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HANNA MATHILDE SVERDRUP  –  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REGINA LOFOTEN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REGINA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8390 Reine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947 888 749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REGINA LOFOTEN AS</a:t>
            </a:r>
          </a:p>
        </p:txBody>
      </p:sp>
    </p:spTree>
  </p:cSld>
  <p:clrMapOvr>
    <a:masterClrMapping xmlns:a="http://schemas.openxmlformats.org/drawingml/2006/main"/>
  </p:clrMapOvr>
</p:sld>
</file>