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570154123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343eaded0d40f8"/>
  </p:sldMasterIdLst>
  <p:sldIdLst>
    <p:sldId xmlns:r="http://schemas.openxmlformats.org/officeDocument/2006/relationships" id="256" r:id="R9078303bce6a414d"/>
    <p:sldId xmlns:r="http://schemas.openxmlformats.org/officeDocument/2006/relationships" id="257" r:id="R01da2b0e03844007"/>
    <p:sldId xmlns:r="http://schemas.openxmlformats.org/officeDocument/2006/relationships" id="258" r:id="R2c38768a7dcf475d"/>
    <p:sldId xmlns:r="http://schemas.openxmlformats.org/officeDocument/2006/relationships" id="259" r:id="R81c87c600f4a4993"/>
    <p:sldId xmlns:r="http://schemas.openxmlformats.org/officeDocument/2006/relationships" id="260" r:id="Rb7abd4db58714e41"/>
    <p:sldId xmlns:r="http://schemas.openxmlformats.org/officeDocument/2006/relationships" id="261" r:id="R7a69fb12729a44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43eaded0d40f8" /><Relationship Type="http://schemas.openxmlformats.org/officeDocument/2006/relationships/slide" Target="/ppt/slides/slide1.xml" Id="R9078303bce6a414d" /><Relationship Type="http://schemas.openxmlformats.org/officeDocument/2006/relationships/slide" Target="/ppt/slides/slide2.xml" Id="R01da2b0e03844007" /><Relationship Type="http://schemas.openxmlformats.org/officeDocument/2006/relationships/slide" Target="/ppt/slides/slide3.xml" Id="R2c38768a7dcf475d" /><Relationship Type="http://schemas.openxmlformats.org/officeDocument/2006/relationships/slide" Target="/ppt/slides/slide4.xml" Id="R81c87c600f4a4993" /><Relationship Type="http://schemas.openxmlformats.org/officeDocument/2006/relationships/slide" Target="/ppt/slides/slide5.xml" Id="Rb7abd4db58714e41" /><Relationship Type="http://schemas.openxmlformats.org/officeDocument/2006/relationships/slide" Target="/ppt/slides/slide6.xml" Id="R7a69fb12729a44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26a4a5df043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21dcf2be4eb8" /><Relationship Type="http://schemas.openxmlformats.org/officeDocument/2006/relationships/theme" Target="/ppt/slideMasters/theme/theme1.xml" Id="R43690cfc7d17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b21dcf2be4e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d71f21624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cdb4be2bf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381332b95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319769954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77d7da0d1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c2dbc3add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Cafe Arkaden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Arkaden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Cafe Arkaden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Arkaden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Arkaden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Arkaden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NERHEIM PER ARVID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NERHEIM TORUNN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Arkaden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947 915 134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Cafe Arkaden AS</a:t>
            </a:r>
          </a:p>
        </p:txBody>
      </p:sp>
    </p:spTree>
  </p:cSld>
  <p:clrMapOvr>
    <a:masterClrMapping xmlns:a="http://schemas.openxmlformats.org/drawingml/2006/main"/>
  </p:clrMapOvr>
</p:sld>
</file>