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07e75b898a46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f8d7e6608a49a2"/>
  </p:sldMasterIdLst>
  <p:sldIdLst>
    <p:sldId xmlns:r="http://schemas.openxmlformats.org/officeDocument/2006/relationships" id="256" r:id="Rf1f851e437294cae"/>
    <p:sldId xmlns:r="http://schemas.openxmlformats.org/officeDocument/2006/relationships" id="257" r:id="R810b511616ad477b"/>
    <p:sldId xmlns:r="http://schemas.openxmlformats.org/officeDocument/2006/relationships" id="258" r:id="Rf2cb694ea3384945"/>
    <p:sldId xmlns:r="http://schemas.openxmlformats.org/officeDocument/2006/relationships" id="259" r:id="R233adfe902b2464d"/>
    <p:sldId xmlns:r="http://schemas.openxmlformats.org/officeDocument/2006/relationships" id="260" r:id="R1b6b1b26b021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8d7e6608a49a2" /><Relationship Type="http://schemas.openxmlformats.org/officeDocument/2006/relationships/slide" Target="/ppt/slides/slide1.xml" Id="Rf1f851e437294cae" /><Relationship Type="http://schemas.openxmlformats.org/officeDocument/2006/relationships/slide" Target="/ppt/slides/slide2.xml" Id="R810b511616ad477b" /><Relationship Type="http://schemas.openxmlformats.org/officeDocument/2006/relationships/slide" Target="/ppt/slides/slide3.xml" Id="Rf2cb694ea3384945" /><Relationship Type="http://schemas.openxmlformats.org/officeDocument/2006/relationships/slide" Target="/ppt/slides/slide4.xml" Id="R233adfe902b2464d" /><Relationship Type="http://schemas.openxmlformats.org/officeDocument/2006/relationships/slide" Target="/ppt/slides/slide5.xml" Id="R1b6b1b26b021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e3bfb02e048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e306e8cd349f9" /><Relationship Type="http://schemas.openxmlformats.org/officeDocument/2006/relationships/theme" Target="/ppt/slideMasters/theme/theme1.xml" Id="Rf8f699caf7de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9e306e8cd349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6c311aa61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508f41750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f27617ec48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337082ba548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96f7e8c0847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 OSLO CITY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OSLO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 OSLO CITY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OSLO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OSLO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OSLO CITY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948 030 713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OSLO CITY AS</a:t>
            </a:r>
          </a:p>
        </p:txBody>
      </p:sp>
    </p:spTree>
  </p:cSld>
  <p:clrMapOvr>
    <a:masterClrMapping xmlns:a="http://schemas.openxmlformats.org/drawingml/2006/main"/>
  </p:clrMapOvr>
</p:sld>
</file>