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840bc2b60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b202a28284fd4"/>
  </p:sldMasterIdLst>
  <p:sldIdLst>
    <p:sldId xmlns:r="http://schemas.openxmlformats.org/officeDocument/2006/relationships" id="256" r:id="R5c0b69f2975a40ca"/>
    <p:sldId xmlns:r="http://schemas.openxmlformats.org/officeDocument/2006/relationships" id="257" r:id="R30b3b0acb0d8400d"/>
    <p:sldId xmlns:r="http://schemas.openxmlformats.org/officeDocument/2006/relationships" id="258" r:id="Rad2ab7e507494776"/>
    <p:sldId xmlns:r="http://schemas.openxmlformats.org/officeDocument/2006/relationships" id="259" r:id="R05cb28510a214199"/>
    <p:sldId xmlns:r="http://schemas.openxmlformats.org/officeDocument/2006/relationships" id="260" r:id="Ra3e46dc7537544d2"/>
    <p:sldId xmlns:r="http://schemas.openxmlformats.org/officeDocument/2006/relationships" id="261" r:id="R0c3f7736463e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b202a28284fd4" /><Relationship Type="http://schemas.openxmlformats.org/officeDocument/2006/relationships/slide" Target="/ppt/slides/slide1.xml" Id="R5c0b69f2975a40ca" /><Relationship Type="http://schemas.openxmlformats.org/officeDocument/2006/relationships/slide" Target="/ppt/slides/slide2.xml" Id="R30b3b0acb0d8400d" /><Relationship Type="http://schemas.openxmlformats.org/officeDocument/2006/relationships/slide" Target="/ppt/slides/slide3.xml" Id="Rad2ab7e507494776" /><Relationship Type="http://schemas.openxmlformats.org/officeDocument/2006/relationships/slide" Target="/ppt/slides/slide4.xml" Id="R05cb28510a214199" /><Relationship Type="http://schemas.openxmlformats.org/officeDocument/2006/relationships/slide" Target="/ppt/slides/slide5.xml" Id="Ra3e46dc7537544d2" /><Relationship Type="http://schemas.openxmlformats.org/officeDocument/2006/relationships/slide" Target="/ppt/slides/slide6.xml" Id="R0c3f7736463e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6b5b93acf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c563d09c437f" /><Relationship Type="http://schemas.openxmlformats.org/officeDocument/2006/relationships/theme" Target="/ppt/slideMasters/theme/theme1.xml" Id="R0ab33cc17425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5c563d09c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74caaa78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d588ece2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bfff2f4e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7d910472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6ba7140b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89338970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FOR LANDBRUKETS NÆRINGSMIDDELFORSKNING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FOR LANDBRUKETS NÆRINGSMIDDELFORSKNING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−3 937 304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114 923 221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121 902 148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948 057 379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FOR LANDBRUKETS NÆRINGSMIDDELFORSKNING</a:t>
            </a:r>
          </a:p>
        </p:txBody>
      </p:sp>
    </p:spTree>
  </p:cSld>
  <p:clrMapOvr>
    <a:masterClrMapping xmlns:a="http://schemas.openxmlformats.org/drawingml/2006/main"/>
  </p:clrMapOvr>
</p:sld>
</file>