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06c0cb40074b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59cdda8c134650"/>
  </p:sldMasterIdLst>
  <p:sldIdLst>
    <p:sldId xmlns:r="http://schemas.openxmlformats.org/officeDocument/2006/relationships" id="256" r:id="R5dfd733ebb2d4c9e"/>
    <p:sldId xmlns:r="http://schemas.openxmlformats.org/officeDocument/2006/relationships" id="257" r:id="R40e5d593873c4b77"/>
    <p:sldId xmlns:r="http://schemas.openxmlformats.org/officeDocument/2006/relationships" id="258" r:id="R492d863ce5cb4451"/>
    <p:sldId xmlns:r="http://schemas.openxmlformats.org/officeDocument/2006/relationships" id="259" r:id="Ra3bcfd761d824cd2"/>
    <p:sldId xmlns:r="http://schemas.openxmlformats.org/officeDocument/2006/relationships" id="260" r:id="Rba69214025244f50"/>
    <p:sldId xmlns:r="http://schemas.openxmlformats.org/officeDocument/2006/relationships" id="261" r:id="R7c99f6d0054e44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59cdda8c134650" /><Relationship Type="http://schemas.openxmlformats.org/officeDocument/2006/relationships/slide" Target="/ppt/slides/slide1.xml" Id="R5dfd733ebb2d4c9e" /><Relationship Type="http://schemas.openxmlformats.org/officeDocument/2006/relationships/slide" Target="/ppt/slides/slide2.xml" Id="R40e5d593873c4b77" /><Relationship Type="http://schemas.openxmlformats.org/officeDocument/2006/relationships/slide" Target="/ppt/slides/slide3.xml" Id="R492d863ce5cb4451" /><Relationship Type="http://schemas.openxmlformats.org/officeDocument/2006/relationships/slide" Target="/ppt/slides/slide4.xml" Id="Ra3bcfd761d824cd2" /><Relationship Type="http://schemas.openxmlformats.org/officeDocument/2006/relationships/slide" Target="/ppt/slides/slide5.xml" Id="Rba69214025244f50" /><Relationship Type="http://schemas.openxmlformats.org/officeDocument/2006/relationships/slide" Target="/ppt/slides/slide6.xml" Id="R7c99f6d0054e44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89bb3609cd48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72439c7044055" /><Relationship Type="http://schemas.openxmlformats.org/officeDocument/2006/relationships/theme" Target="/ppt/slideMasters/theme/theme1.xml" Id="R75f4ec83a4d040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172439c70440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219c17d2b40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874d339d848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c6153a3be4a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0c9bd4a6745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af0bf33c641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6760a5a634a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SKODRE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SKODRE SA ble etablert [år] og holder til i Løken.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8 435 448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−125 594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175 875 632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192 076 530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1960 Løken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hsev@hsev.no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www.hsev.no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948 067 323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