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7c46dcc2e40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6b90e803740ce"/>
  </p:sldMasterIdLst>
  <p:sldIdLst>
    <p:sldId xmlns:r="http://schemas.openxmlformats.org/officeDocument/2006/relationships" id="256" r:id="R4fe834e56aa343ef"/>
    <p:sldId xmlns:r="http://schemas.openxmlformats.org/officeDocument/2006/relationships" id="257" r:id="Rd324b1b5011e4f2c"/>
    <p:sldId xmlns:r="http://schemas.openxmlformats.org/officeDocument/2006/relationships" id="258" r:id="Rdf81144eac064a8f"/>
    <p:sldId xmlns:r="http://schemas.openxmlformats.org/officeDocument/2006/relationships" id="259" r:id="R6396f17c5242441a"/>
    <p:sldId xmlns:r="http://schemas.openxmlformats.org/officeDocument/2006/relationships" id="260" r:id="R33b66ca821374e93"/>
    <p:sldId xmlns:r="http://schemas.openxmlformats.org/officeDocument/2006/relationships" id="261" r:id="Ra96aaad1fbd44b3c"/>
    <p:sldId xmlns:r="http://schemas.openxmlformats.org/officeDocument/2006/relationships" id="262" r:id="Racc7a82c3f37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6b90e803740ce" /><Relationship Type="http://schemas.openxmlformats.org/officeDocument/2006/relationships/slide" Target="/ppt/slides/slide1.xml" Id="R4fe834e56aa343ef" /><Relationship Type="http://schemas.openxmlformats.org/officeDocument/2006/relationships/slide" Target="/ppt/slides/slide2.xml" Id="Rd324b1b5011e4f2c" /><Relationship Type="http://schemas.openxmlformats.org/officeDocument/2006/relationships/slide" Target="/ppt/slides/slide3.xml" Id="Rdf81144eac064a8f" /><Relationship Type="http://schemas.openxmlformats.org/officeDocument/2006/relationships/slide" Target="/ppt/slides/slide4.xml" Id="R6396f17c5242441a" /><Relationship Type="http://schemas.openxmlformats.org/officeDocument/2006/relationships/slide" Target="/ppt/slides/slide5.xml" Id="R33b66ca821374e93" /><Relationship Type="http://schemas.openxmlformats.org/officeDocument/2006/relationships/slide" Target="/ppt/slides/slide6.xml" Id="Ra96aaad1fbd44b3c" /><Relationship Type="http://schemas.openxmlformats.org/officeDocument/2006/relationships/slide" Target="/ppt/slides/slide7.xml" Id="Racc7a82c3f37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168535d5f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ca0b60394ba1" /><Relationship Type="http://schemas.openxmlformats.org/officeDocument/2006/relationships/theme" Target="/ppt/slideMasters/theme/theme1.xml" Id="Rdd16d3df7680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1ca0b6039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9bfd1a18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e97c5cf8d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df16fd46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160de3a8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337aba2d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b8be092b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8ea6681e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14 730 931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51433401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post@secant.no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948 114 194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