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4532393a9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99d3a43844f84"/>
  </p:sldMasterIdLst>
  <p:sldIdLst>
    <p:sldId xmlns:r="http://schemas.openxmlformats.org/officeDocument/2006/relationships" id="256" r:id="Ra78729a9f325416b"/>
    <p:sldId xmlns:r="http://schemas.openxmlformats.org/officeDocument/2006/relationships" id="257" r:id="R27fd2c256b10436e"/>
    <p:sldId xmlns:r="http://schemas.openxmlformats.org/officeDocument/2006/relationships" id="258" r:id="R490ea66a1fa94de9"/>
    <p:sldId xmlns:r="http://schemas.openxmlformats.org/officeDocument/2006/relationships" id="259" r:id="R2529e60b91f94db0"/>
    <p:sldId xmlns:r="http://schemas.openxmlformats.org/officeDocument/2006/relationships" id="260" r:id="Rc134aecfd7be4915"/>
    <p:sldId xmlns:r="http://schemas.openxmlformats.org/officeDocument/2006/relationships" id="261" r:id="Rce58d7bea233496c"/>
    <p:sldId xmlns:r="http://schemas.openxmlformats.org/officeDocument/2006/relationships" id="262" r:id="Rebe04601020f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99d3a43844f84" /><Relationship Type="http://schemas.openxmlformats.org/officeDocument/2006/relationships/slide" Target="/ppt/slides/slide1.xml" Id="Ra78729a9f325416b" /><Relationship Type="http://schemas.openxmlformats.org/officeDocument/2006/relationships/slide" Target="/ppt/slides/slide2.xml" Id="R27fd2c256b10436e" /><Relationship Type="http://schemas.openxmlformats.org/officeDocument/2006/relationships/slide" Target="/ppt/slides/slide3.xml" Id="R490ea66a1fa94de9" /><Relationship Type="http://schemas.openxmlformats.org/officeDocument/2006/relationships/slide" Target="/ppt/slides/slide4.xml" Id="R2529e60b91f94db0" /><Relationship Type="http://schemas.openxmlformats.org/officeDocument/2006/relationships/slide" Target="/ppt/slides/slide5.xml" Id="Rc134aecfd7be4915" /><Relationship Type="http://schemas.openxmlformats.org/officeDocument/2006/relationships/slide" Target="/ppt/slides/slide6.xml" Id="Rce58d7bea233496c" /><Relationship Type="http://schemas.openxmlformats.org/officeDocument/2006/relationships/slide" Target="/ppt/slides/slide7.xml" Id="Rebe04601020f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6b006cd43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ada197b0e4454" /><Relationship Type="http://schemas.openxmlformats.org/officeDocument/2006/relationships/theme" Target="/ppt/slideMasters/theme/theme1.xml" Id="R0c3eceeac169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ada197b0e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e3579b11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9f25fa06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d2548d4b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98168060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f26b4de6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6f21ce8e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a0e2e0be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BETONGMANN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158 443 733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16 495 852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38 705 224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UHLEN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BETONGMANN AS</a:t>
            </a:r>
          </a:p>
        </p:txBody>
      </p:sp>
    </p:spTree>
  </p:cSld>
  <p:clrMapOvr>
    <a:masterClrMapping xmlns:a="http://schemas.openxmlformats.org/drawingml/2006/main"/>
  </p:clrMapOvr>
</p:sld>
</file>