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12ee0aae44a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99f7c8fb54f8c"/>
  </p:sldMasterIdLst>
  <p:sldIdLst>
    <p:sldId xmlns:r="http://schemas.openxmlformats.org/officeDocument/2006/relationships" id="256" r:id="R4626b3e86c364676"/>
    <p:sldId xmlns:r="http://schemas.openxmlformats.org/officeDocument/2006/relationships" id="257" r:id="Rf658cd804bf84116"/>
    <p:sldId xmlns:r="http://schemas.openxmlformats.org/officeDocument/2006/relationships" id="258" r:id="R03741fcd6d234d6e"/>
    <p:sldId xmlns:r="http://schemas.openxmlformats.org/officeDocument/2006/relationships" id="259" r:id="R686cb15aed544042"/>
    <p:sldId xmlns:r="http://schemas.openxmlformats.org/officeDocument/2006/relationships" id="260" r:id="R73e1ee3028034d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99f7c8fb54f8c" /><Relationship Type="http://schemas.openxmlformats.org/officeDocument/2006/relationships/slide" Target="/ppt/slides/slide1.xml" Id="R4626b3e86c364676" /><Relationship Type="http://schemas.openxmlformats.org/officeDocument/2006/relationships/slide" Target="/ppt/slides/slide2.xml" Id="Rf658cd804bf84116" /><Relationship Type="http://schemas.openxmlformats.org/officeDocument/2006/relationships/slide" Target="/ppt/slides/slide3.xml" Id="R03741fcd6d234d6e" /><Relationship Type="http://schemas.openxmlformats.org/officeDocument/2006/relationships/slide" Target="/ppt/slides/slide4.xml" Id="R686cb15aed544042" /><Relationship Type="http://schemas.openxmlformats.org/officeDocument/2006/relationships/slide" Target="/ppt/slides/slide5.xml" Id="R73e1ee3028034d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615c12d33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0ca750c0c4b7a" /><Relationship Type="http://schemas.openxmlformats.org/officeDocument/2006/relationships/theme" Target="/ppt/slideMasters/theme/theme1.xml" Id="R11ad0fc6bdeb45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0ca750c0c4b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f3a9bba0a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d6c439cdc4d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6ce3b4cee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d40154ccb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2b9c5f4fe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AURSKOG-HØLAND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AURSKOG-HØLAND KOMMUNE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postmottak@ahk.no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www.ahk.no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948 164 256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