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72dc14542d47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77df2e2fa54d2d"/>
  </p:sldMasterIdLst>
  <p:sldIdLst>
    <p:sldId xmlns:r="http://schemas.openxmlformats.org/officeDocument/2006/relationships" id="256" r:id="Re6cacc9e0d1f45e6"/>
    <p:sldId xmlns:r="http://schemas.openxmlformats.org/officeDocument/2006/relationships" id="257" r:id="R22bb86b526a64afc"/>
    <p:sldId xmlns:r="http://schemas.openxmlformats.org/officeDocument/2006/relationships" id="258" r:id="Rf5bb5f9106364d61"/>
    <p:sldId xmlns:r="http://schemas.openxmlformats.org/officeDocument/2006/relationships" id="259" r:id="R9adacd2843b04e0c"/>
    <p:sldId xmlns:r="http://schemas.openxmlformats.org/officeDocument/2006/relationships" id="260" r:id="R990ecc96ea664365"/>
    <p:sldId xmlns:r="http://schemas.openxmlformats.org/officeDocument/2006/relationships" id="261" r:id="R5bee6a1a8d6f4c68"/>
    <p:sldId xmlns:r="http://schemas.openxmlformats.org/officeDocument/2006/relationships" id="262" r:id="R3484c7af263b40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7df2e2fa54d2d" /><Relationship Type="http://schemas.openxmlformats.org/officeDocument/2006/relationships/slide" Target="/ppt/slides/slide1.xml" Id="Re6cacc9e0d1f45e6" /><Relationship Type="http://schemas.openxmlformats.org/officeDocument/2006/relationships/slide" Target="/ppt/slides/slide2.xml" Id="R22bb86b526a64afc" /><Relationship Type="http://schemas.openxmlformats.org/officeDocument/2006/relationships/slide" Target="/ppt/slides/slide3.xml" Id="Rf5bb5f9106364d61" /><Relationship Type="http://schemas.openxmlformats.org/officeDocument/2006/relationships/slide" Target="/ppt/slides/slide4.xml" Id="R9adacd2843b04e0c" /><Relationship Type="http://schemas.openxmlformats.org/officeDocument/2006/relationships/slide" Target="/ppt/slides/slide5.xml" Id="R990ecc96ea664365" /><Relationship Type="http://schemas.openxmlformats.org/officeDocument/2006/relationships/slide" Target="/ppt/slides/slide6.xml" Id="R5bee6a1a8d6f4c68" /><Relationship Type="http://schemas.openxmlformats.org/officeDocument/2006/relationships/slide" Target="/ppt/slides/slide7.xml" Id="R3484c7af263b40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3a39247f74a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906f745144f67" /><Relationship Type="http://schemas.openxmlformats.org/officeDocument/2006/relationships/theme" Target="/ppt/slideMasters/theme/theme1.xml" Id="R0f71856cdf2248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4906f745144f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012ae5dc048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c8eadcae849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457416d9c4b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363e5d4b848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299d2b81044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a20039ef04c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c5eff8c3041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VIRKESTRANSPORT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VIRKESTRANSPORT ØST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198 624 759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−1 578 533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−1 059 703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7 662 235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21 632 611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BILTRANSPORT AS  –  10,9 %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VIRKESTRANSPORT ØST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 SKOGSTRANSPORT AS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FREDHEIM HÅKAN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SÆTERHOLEN LARS HELGE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MÆLEN MASKIN &amp; TRANSPORT AS  –  8,1 %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Vestsivegen 67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43 55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948 165 872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VIRKESTRANSPORT ØST AS</a:t>
            </a:r>
          </a:p>
        </p:txBody>
      </p:sp>
    </p:spTree>
  </p:cSld>
  <p:clrMapOvr>
    <a:masterClrMapping xmlns:a="http://schemas.openxmlformats.org/drawingml/2006/main"/>
  </p:clrMapOvr>
</p:sld>
</file>