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13ef892b245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8bf4539f049ec"/>
  </p:sldMasterIdLst>
  <p:sldIdLst>
    <p:sldId xmlns:r="http://schemas.openxmlformats.org/officeDocument/2006/relationships" id="256" r:id="R232db69cd95f41b8"/>
    <p:sldId xmlns:r="http://schemas.openxmlformats.org/officeDocument/2006/relationships" id="257" r:id="R8be055bbb46d439b"/>
    <p:sldId xmlns:r="http://schemas.openxmlformats.org/officeDocument/2006/relationships" id="258" r:id="Rc7e82251b01f4866"/>
    <p:sldId xmlns:r="http://schemas.openxmlformats.org/officeDocument/2006/relationships" id="259" r:id="R99bac7e4d45e49c2"/>
    <p:sldId xmlns:r="http://schemas.openxmlformats.org/officeDocument/2006/relationships" id="260" r:id="Ra146dc6d0eef43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8bf4539f049ec" /><Relationship Type="http://schemas.openxmlformats.org/officeDocument/2006/relationships/slide" Target="/ppt/slides/slide1.xml" Id="R232db69cd95f41b8" /><Relationship Type="http://schemas.openxmlformats.org/officeDocument/2006/relationships/slide" Target="/ppt/slides/slide2.xml" Id="R8be055bbb46d439b" /><Relationship Type="http://schemas.openxmlformats.org/officeDocument/2006/relationships/slide" Target="/ppt/slides/slide3.xml" Id="Rc7e82251b01f4866" /><Relationship Type="http://schemas.openxmlformats.org/officeDocument/2006/relationships/slide" Target="/ppt/slides/slide4.xml" Id="R99bac7e4d45e49c2" /><Relationship Type="http://schemas.openxmlformats.org/officeDocument/2006/relationships/slide" Target="/ppt/slides/slide5.xml" Id="Ra146dc6d0eef43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2cde13236748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e9aa966fe462f" /><Relationship Type="http://schemas.openxmlformats.org/officeDocument/2006/relationships/theme" Target="/ppt/slideMasters/theme/theme1.xml" Id="R5f5ead471cde47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9e9aa966fe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0800ba8a4d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71d97d5ff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d161c09594b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367dd65c047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9de6a669b47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SOLA KOMMUNE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 65 33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post@sola.kommune.no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www.sola.kommune.no/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948 243 113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SOLA KOMMUNE</a:t>
            </a:r>
          </a:p>
        </p:txBody>
      </p:sp>
    </p:spTree>
  </p:cSld>
  <p:clrMapOvr>
    <a:masterClrMapping xmlns:a="http://schemas.openxmlformats.org/drawingml/2006/main"/>
  </p:clrMapOvr>
</p:sld>
</file>