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d9068324a241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b164f790cb4b8a"/>
  </p:sldMasterIdLst>
  <p:sldIdLst>
    <p:sldId xmlns:r="http://schemas.openxmlformats.org/officeDocument/2006/relationships" id="256" r:id="Ra55cd72378744c17"/>
    <p:sldId xmlns:r="http://schemas.openxmlformats.org/officeDocument/2006/relationships" id="257" r:id="R4d4fba48970e40bf"/>
    <p:sldId xmlns:r="http://schemas.openxmlformats.org/officeDocument/2006/relationships" id="258" r:id="R8f607b431b4c480a"/>
    <p:sldId xmlns:r="http://schemas.openxmlformats.org/officeDocument/2006/relationships" id="259" r:id="Rd01a48b6ddb24d2b"/>
    <p:sldId xmlns:r="http://schemas.openxmlformats.org/officeDocument/2006/relationships" id="260" r:id="Rdefcd75e4e4c431c"/>
    <p:sldId xmlns:r="http://schemas.openxmlformats.org/officeDocument/2006/relationships" id="261" r:id="Rc3eef5dceae34c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b164f790cb4b8a" /><Relationship Type="http://schemas.openxmlformats.org/officeDocument/2006/relationships/slide" Target="/ppt/slides/slide1.xml" Id="Ra55cd72378744c17" /><Relationship Type="http://schemas.openxmlformats.org/officeDocument/2006/relationships/slide" Target="/ppt/slides/slide2.xml" Id="R4d4fba48970e40bf" /><Relationship Type="http://schemas.openxmlformats.org/officeDocument/2006/relationships/slide" Target="/ppt/slides/slide3.xml" Id="R8f607b431b4c480a" /><Relationship Type="http://schemas.openxmlformats.org/officeDocument/2006/relationships/slide" Target="/ppt/slides/slide4.xml" Id="Rd01a48b6ddb24d2b" /><Relationship Type="http://schemas.openxmlformats.org/officeDocument/2006/relationships/slide" Target="/ppt/slides/slide5.xml" Id="Rdefcd75e4e4c431c" /><Relationship Type="http://schemas.openxmlformats.org/officeDocument/2006/relationships/slide" Target="/ppt/slides/slide6.xml" Id="Rc3eef5dceae34c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707485045448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65733edda4798" /><Relationship Type="http://schemas.openxmlformats.org/officeDocument/2006/relationships/theme" Target="/ppt/slideMasters/theme/theme1.xml" Id="R4b355426bd3b49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665733edda47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e7a2750b24b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6e62ef25c48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1def0ec3848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b64c7468e46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37d1653eb48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ce4199ec241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BAKER TILLY GRIMSRUD &amp; CO.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TILLY GRIMSRUD &amp; CO.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BAKER TILLY GRIMSRUD &amp; CO. ANS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TILLY GRIMSRUD &amp; CO.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TILLY GRIMSRUD &amp; CO.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TILLY GRIMSRUD &amp; CO.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25 921 183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2 659 744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2 548 478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2 653 077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8 991 480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TILLY GRIMSRUD &amp; CO. ANS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Syrs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27 70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www.bakertilly.no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948 315 963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 TILLY GRIMSRUD &amp; CO. ANS</a:t>
            </a:r>
          </a:p>
        </p:txBody>
      </p:sp>
    </p:spTree>
  </p:cSld>
  <p:clrMapOvr>
    <a:masterClrMapping xmlns:a="http://schemas.openxmlformats.org/drawingml/2006/main"/>
  </p:clrMapOvr>
</p:sld>
</file>