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67c529be5f45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4a7b798d546ac"/>
  </p:sldMasterIdLst>
  <p:sldIdLst>
    <p:sldId xmlns:r="http://schemas.openxmlformats.org/officeDocument/2006/relationships" id="256" r:id="Rb25c367aba8248a6"/>
    <p:sldId xmlns:r="http://schemas.openxmlformats.org/officeDocument/2006/relationships" id="257" r:id="R18a3b1d3181f4de5"/>
    <p:sldId xmlns:r="http://schemas.openxmlformats.org/officeDocument/2006/relationships" id="258" r:id="Rf865241e817944a5"/>
    <p:sldId xmlns:r="http://schemas.openxmlformats.org/officeDocument/2006/relationships" id="259" r:id="R0eb60ef7995e4a69"/>
    <p:sldId xmlns:r="http://schemas.openxmlformats.org/officeDocument/2006/relationships" id="260" r:id="R52a498966ec245d9"/>
    <p:sldId xmlns:r="http://schemas.openxmlformats.org/officeDocument/2006/relationships" id="261" r:id="R8d716cf2bd454955"/>
    <p:sldId xmlns:r="http://schemas.openxmlformats.org/officeDocument/2006/relationships" id="262" r:id="R4f098967f21147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4a7b798d546ac" /><Relationship Type="http://schemas.openxmlformats.org/officeDocument/2006/relationships/slide" Target="/ppt/slides/slide1.xml" Id="Rb25c367aba8248a6" /><Relationship Type="http://schemas.openxmlformats.org/officeDocument/2006/relationships/slide" Target="/ppt/slides/slide2.xml" Id="R18a3b1d3181f4de5" /><Relationship Type="http://schemas.openxmlformats.org/officeDocument/2006/relationships/slide" Target="/ppt/slides/slide3.xml" Id="Rf865241e817944a5" /><Relationship Type="http://schemas.openxmlformats.org/officeDocument/2006/relationships/slide" Target="/ppt/slides/slide4.xml" Id="R0eb60ef7995e4a69" /><Relationship Type="http://schemas.openxmlformats.org/officeDocument/2006/relationships/slide" Target="/ppt/slides/slide5.xml" Id="R52a498966ec245d9" /><Relationship Type="http://schemas.openxmlformats.org/officeDocument/2006/relationships/slide" Target="/ppt/slides/slide6.xml" Id="R8d716cf2bd454955" /><Relationship Type="http://schemas.openxmlformats.org/officeDocument/2006/relationships/slide" Target="/ppt/slides/slide7.xml" Id="R4f098967f21147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48f609cf64a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d8ff8e8724aff" /><Relationship Type="http://schemas.openxmlformats.org/officeDocument/2006/relationships/theme" Target="/ppt/slideMasters/theme/theme1.xml" Id="R7060e7ae5dd847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7d8ff8e8724a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881b0e3fb47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21e01e3e74c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2a6d2603641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0014f341d46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c740f52d1a44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4712f752b49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0d8d76da34a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CRAMO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CRAMO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968 840 000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−110 357 000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81 084 000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1 962 435 000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CRAMO OYJ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Smalvollveien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55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info@cramo.no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www.cramo.no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948 334 534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CRAMO AS</a:t>
            </a:r>
          </a:p>
        </p:txBody>
      </p:sp>
    </p:spTree>
  </p:cSld>
  <p:clrMapOvr>
    <a:masterClrMapping xmlns:a="http://schemas.openxmlformats.org/drawingml/2006/main"/>
  </p:clrMapOvr>
</p:sld>
</file>