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133ca98b45df40a3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c2834ffe4d174b3c"/>
  </p:sldMasterIdLst>
  <p:sldIdLst>
    <p:sldId xmlns:r="http://schemas.openxmlformats.org/officeDocument/2006/relationships" id="256" r:id="R9e0497ce67e64b80"/>
    <p:sldId xmlns:r="http://schemas.openxmlformats.org/officeDocument/2006/relationships" id="257" r:id="R051e9284d15b4b14"/>
    <p:sldId xmlns:r="http://schemas.openxmlformats.org/officeDocument/2006/relationships" id="258" r:id="Rafc8dd83a8574d12"/>
    <p:sldId xmlns:r="http://schemas.openxmlformats.org/officeDocument/2006/relationships" id="259" r:id="Rdf3c47a273554a8d"/>
    <p:sldId xmlns:r="http://schemas.openxmlformats.org/officeDocument/2006/relationships" id="260" r:id="R6cef39608ef74bf9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c2834ffe4d174b3c" /><Relationship Type="http://schemas.openxmlformats.org/officeDocument/2006/relationships/slide" Target="/ppt/slides/slide1.xml" Id="R9e0497ce67e64b80" /><Relationship Type="http://schemas.openxmlformats.org/officeDocument/2006/relationships/slide" Target="/ppt/slides/slide2.xml" Id="R051e9284d15b4b14" /><Relationship Type="http://schemas.openxmlformats.org/officeDocument/2006/relationships/slide" Target="/ppt/slides/slide3.xml" Id="Rafc8dd83a8574d12" /><Relationship Type="http://schemas.openxmlformats.org/officeDocument/2006/relationships/slide" Target="/ppt/slides/slide4.xml" Id="Rdf3c47a273554a8d" /><Relationship Type="http://schemas.openxmlformats.org/officeDocument/2006/relationships/slide" Target="/ppt/slides/slide5.xml" Id="R6cef39608ef74bf9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31cc23f72ba94414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a5fec3379af349ab" /><Relationship Type="http://schemas.openxmlformats.org/officeDocument/2006/relationships/theme" Target="/ppt/slideMasters/theme/theme1.xml" Id="R00f0b162147c4cc0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a5fec3379af349ab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1e76304b6ffa4163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407a334c87914d07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e01615a345244d4d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b8e87fb85cef4ddc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9f7ff56f6ad3421c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ODDS MASKIN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ODDS MASKIN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ODDS MASKIN AS ble etablert [år] og holder til i [sted].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ODDS MASKIN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ODDS MASKIN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ODDS MASKIN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948 420 163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ODDS MASKIN AS</a:t>
            </a:r>
          </a:p>
        </p:txBody>
      </p:sp>
    </p:spTree>
  </p:cSld>
  <p:clrMapOvr>
    <a:masterClrMapping xmlns:a="http://schemas.openxmlformats.org/drawingml/2006/main"/>
  </p:clrMapOvr>
</p:sld>
</file>