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a402f294fc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72b34ad5d4094"/>
  </p:sldMasterIdLst>
  <p:sldIdLst>
    <p:sldId xmlns:r="http://schemas.openxmlformats.org/officeDocument/2006/relationships" id="256" r:id="Rc92f34a28de34f89"/>
    <p:sldId xmlns:r="http://schemas.openxmlformats.org/officeDocument/2006/relationships" id="257" r:id="R7a99f83ac55a4b94"/>
    <p:sldId xmlns:r="http://schemas.openxmlformats.org/officeDocument/2006/relationships" id="258" r:id="R3e47cd0242f748cb"/>
    <p:sldId xmlns:r="http://schemas.openxmlformats.org/officeDocument/2006/relationships" id="259" r:id="Ref3cf39af5a5497a"/>
    <p:sldId xmlns:r="http://schemas.openxmlformats.org/officeDocument/2006/relationships" id="260" r:id="R6a694d79b7ac47a2"/>
    <p:sldId xmlns:r="http://schemas.openxmlformats.org/officeDocument/2006/relationships" id="261" r:id="R03996f5760704664"/>
    <p:sldId xmlns:r="http://schemas.openxmlformats.org/officeDocument/2006/relationships" id="262" r:id="Re9b6687305a6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72b34ad5d4094" /><Relationship Type="http://schemas.openxmlformats.org/officeDocument/2006/relationships/slide" Target="/ppt/slides/slide1.xml" Id="Rc92f34a28de34f89" /><Relationship Type="http://schemas.openxmlformats.org/officeDocument/2006/relationships/slide" Target="/ppt/slides/slide2.xml" Id="R7a99f83ac55a4b94" /><Relationship Type="http://schemas.openxmlformats.org/officeDocument/2006/relationships/slide" Target="/ppt/slides/slide3.xml" Id="R3e47cd0242f748cb" /><Relationship Type="http://schemas.openxmlformats.org/officeDocument/2006/relationships/slide" Target="/ppt/slides/slide4.xml" Id="Ref3cf39af5a5497a" /><Relationship Type="http://schemas.openxmlformats.org/officeDocument/2006/relationships/slide" Target="/ppt/slides/slide5.xml" Id="R6a694d79b7ac47a2" /><Relationship Type="http://schemas.openxmlformats.org/officeDocument/2006/relationships/slide" Target="/ppt/slides/slide6.xml" Id="R03996f5760704664" /><Relationship Type="http://schemas.openxmlformats.org/officeDocument/2006/relationships/slide" Target="/ppt/slides/slide7.xml" Id="Re9b6687305a6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bbb114c6e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3c1daefa4524" /><Relationship Type="http://schemas.openxmlformats.org/officeDocument/2006/relationships/theme" Target="/ppt/slideMasters/theme/theme1.xml" Id="R5953934872ed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43c1daefa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3f840651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85e2eaca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77950bb2542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74a15c73f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9e38de73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17ff33f1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c6bb558547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SKÅNEVIK ØLEN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SKÅNEVIK ØLEN KRAFTLAG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−968 087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14 178 480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171 010 877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259 865 747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YARDS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FATLAND ØLEN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OBLIGASJON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BETONG GRUPPEN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HOLDING AS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668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948 429 209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SKÅNEVIK ØLEN KRAFTLAG AS</a:t>
            </a:r>
          </a:p>
        </p:txBody>
      </p:sp>
    </p:spTree>
  </p:cSld>
  <p:clrMapOvr>
    <a:masterClrMapping xmlns:a="http://schemas.openxmlformats.org/drawingml/2006/main"/>
  </p:clrMapOvr>
</p:sld>
</file>