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c56a6959f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ea0dea6424350"/>
  </p:sldMasterIdLst>
  <p:sldIdLst>
    <p:sldId xmlns:r="http://schemas.openxmlformats.org/officeDocument/2006/relationships" id="256" r:id="R333679166f8c449a"/>
    <p:sldId xmlns:r="http://schemas.openxmlformats.org/officeDocument/2006/relationships" id="257" r:id="Rf191f8d9a6d84c0d"/>
    <p:sldId xmlns:r="http://schemas.openxmlformats.org/officeDocument/2006/relationships" id="258" r:id="R9c34cda5eadd451a"/>
    <p:sldId xmlns:r="http://schemas.openxmlformats.org/officeDocument/2006/relationships" id="259" r:id="R72bd4da82a184950"/>
    <p:sldId xmlns:r="http://schemas.openxmlformats.org/officeDocument/2006/relationships" id="260" r:id="R114f54d217334c99"/>
    <p:sldId xmlns:r="http://schemas.openxmlformats.org/officeDocument/2006/relationships" id="261" r:id="R71d9a8bc2f144193"/>
    <p:sldId xmlns:r="http://schemas.openxmlformats.org/officeDocument/2006/relationships" id="262" r:id="R29e4566c2990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ea0dea6424350" /><Relationship Type="http://schemas.openxmlformats.org/officeDocument/2006/relationships/slide" Target="/ppt/slides/slide1.xml" Id="R333679166f8c449a" /><Relationship Type="http://schemas.openxmlformats.org/officeDocument/2006/relationships/slide" Target="/ppt/slides/slide2.xml" Id="Rf191f8d9a6d84c0d" /><Relationship Type="http://schemas.openxmlformats.org/officeDocument/2006/relationships/slide" Target="/ppt/slides/slide3.xml" Id="R9c34cda5eadd451a" /><Relationship Type="http://schemas.openxmlformats.org/officeDocument/2006/relationships/slide" Target="/ppt/slides/slide4.xml" Id="R72bd4da82a184950" /><Relationship Type="http://schemas.openxmlformats.org/officeDocument/2006/relationships/slide" Target="/ppt/slides/slide5.xml" Id="R114f54d217334c99" /><Relationship Type="http://schemas.openxmlformats.org/officeDocument/2006/relationships/slide" Target="/ppt/slides/slide6.xml" Id="R71d9a8bc2f144193" /><Relationship Type="http://schemas.openxmlformats.org/officeDocument/2006/relationships/slide" Target="/ppt/slides/slide7.xml" Id="R29e4566c2990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384fbef842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fa9e185d4fc4" /><Relationship Type="http://schemas.openxmlformats.org/officeDocument/2006/relationships/theme" Target="/ppt/slideMasters/theme/theme1.xml" Id="Rf2729cd496d848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4fa9e185d4f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38d87e09b47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10e4ab4142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13e33871941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58799b6df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be407ef7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98042079f4b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5584cd97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BARNELAND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202 033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BJARNE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91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barneland@online.no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948 626 713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BARNELAND AS</a:t>
            </a:r>
          </a:p>
        </p:txBody>
      </p:sp>
    </p:spTree>
  </p:cSld>
  <p:clrMapOvr>
    <a:masterClrMapping xmlns:a="http://schemas.openxmlformats.org/drawingml/2006/main"/>
  </p:clrMapOvr>
</p:sld>
</file>