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5ddb0837b8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f3cfe7c2c4ffd"/>
  </p:sldMasterIdLst>
  <p:sldIdLst>
    <p:sldId xmlns:r="http://schemas.openxmlformats.org/officeDocument/2006/relationships" id="256" r:id="Rb4172b4f26b743da"/>
    <p:sldId xmlns:r="http://schemas.openxmlformats.org/officeDocument/2006/relationships" id="257" r:id="Red42854f79e542dc"/>
    <p:sldId xmlns:r="http://schemas.openxmlformats.org/officeDocument/2006/relationships" id="258" r:id="R117dc067bfa44d7b"/>
    <p:sldId xmlns:r="http://schemas.openxmlformats.org/officeDocument/2006/relationships" id="259" r:id="Rf7066c6fa9754c20"/>
    <p:sldId xmlns:r="http://schemas.openxmlformats.org/officeDocument/2006/relationships" id="260" r:id="R7eb5daaa61e64447"/>
    <p:sldId xmlns:r="http://schemas.openxmlformats.org/officeDocument/2006/relationships" id="261" r:id="Rea1093b301c043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f3cfe7c2c4ffd" /><Relationship Type="http://schemas.openxmlformats.org/officeDocument/2006/relationships/slide" Target="/ppt/slides/slide1.xml" Id="Rb4172b4f26b743da" /><Relationship Type="http://schemas.openxmlformats.org/officeDocument/2006/relationships/slide" Target="/ppt/slides/slide2.xml" Id="Red42854f79e542dc" /><Relationship Type="http://schemas.openxmlformats.org/officeDocument/2006/relationships/slide" Target="/ppt/slides/slide3.xml" Id="R117dc067bfa44d7b" /><Relationship Type="http://schemas.openxmlformats.org/officeDocument/2006/relationships/slide" Target="/ppt/slides/slide4.xml" Id="Rf7066c6fa9754c20" /><Relationship Type="http://schemas.openxmlformats.org/officeDocument/2006/relationships/slide" Target="/ppt/slides/slide5.xml" Id="R7eb5daaa61e64447" /><Relationship Type="http://schemas.openxmlformats.org/officeDocument/2006/relationships/slide" Target="/ppt/slides/slide6.xml" Id="Rea1093b301c043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d1fdf3ea264a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073fb4a8e4320" /><Relationship Type="http://schemas.openxmlformats.org/officeDocument/2006/relationships/theme" Target="/ppt/slideMasters/theme/theme1.xml" Id="Rdd26468bb01a46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4073fb4a8e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ce8ae2aa47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26602d3d847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c0a87f0a341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16fd446034e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895673f52c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dc05113cf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 BERGENSKE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Zander Kaaes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es@ght.no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948 739 909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 BERGENSKE HOLDING AS</a:t>
            </a:r>
          </a:p>
        </p:txBody>
      </p:sp>
    </p:spTree>
  </p:cSld>
  <p:clrMapOvr>
    <a:masterClrMapping xmlns:a="http://schemas.openxmlformats.org/drawingml/2006/main"/>
  </p:clrMapOvr>
</p:sld>
</file>