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62a47cb4b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13b71aaf834bab"/>
  </p:sldMasterIdLst>
  <p:sldIdLst>
    <p:sldId xmlns:r="http://schemas.openxmlformats.org/officeDocument/2006/relationships" id="256" r:id="R8d7413edbffd40c7"/>
    <p:sldId xmlns:r="http://schemas.openxmlformats.org/officeDocument/2006/relationships" id="257" r:id="R33cc77761a764f35"/>
    <p:sldId xmlns:r="http://schemas.openxmlformats.org/officeDocument/2006/relationships" id="258" r:id="Rf59b21591bda4a02"/>
    <p:sldId xmlns:r="http://schemas.openxmlformats.org/officeDocument/2006/relationships" id="259" r:id="Rabfbc196fd384f1f"/>
    <p:sldId xmlns:r="http://schemas.openxmlformats.org/officeDocument/2006/relationships" id="260" r:id="R7f7ccd5efa164ceb"/>
    <p:sldId xmlns:r="http://schemas.openxmlformats.org/officeDocument/2006/relationships" id="261" r:id="R1bfc251a9eec4fea"/>
    <p:sldId xmlns:r="http://schemas.openxmlformats.org/officeDocument/2006/relationships" id="262" r:id="Rbae90cdba7bf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3b71aaf834bab" /><Relationship Type="http://schemas.openxmlformats.org/officeDocument/2006/relationships/slide" Target="/ppt/slides/slide1.xml" Id="R8d7413edbffd40c7" /><Relationship Type="http://schemas.openxmlformats.org/officeDocument/2006/relationships/slide" Target="/ppt/slides/slide2.xml" Id="R33cc77761a764f35" /><Relationship Type="http://schemas.openxmlformats.org/officeDocument/2006/relationships/slide" Target="/ppt/slides/slide3.xml" Id="Rf59b21591bda4a02" /><Relationship Type="http://schemas.openxmlformats.org/officeDocument/2006/relationships/slide" Target="/ppt/slides/slide4.xml" Id="Rabfbc196fd384f1f" /><Relationship Type="http://schemas.openxmlformats.org/officeDocument/2006/relationships/slide" Target="/ppt/slides/slide5.xml" Id="R7f7ccd5efa164ceb" /><Relationship Type="http://schemas.openxmlformats.org/officeDocument/2006/relationships/slide" Target="/ppt/slides/slide6.xml" Id="R1bfc251a9eec4fea" /><Relationship Type="http://schemas.openxmlformats.org/officeDocument/2006/relationships/slide" Target="/ppt/slides/slide7.xml" Id="Rbae90cdba7bf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158fee582c42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15c12bdb84b59" /><Relationship Type="http://schemas.openxmlformats.org/officeDocument/2006/relationships/theme" Target="/ppt/slideMasters/theme/theme1.xml" Id="Rb43ba6c7af30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d15c12bdb8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bb6dba5a341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934e1f9ec47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76f095be240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bb5cd09bc46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f89a17891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5facccf5741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2303d401f40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LUNDE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10 938 198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4 664 384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5 960 982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LUNDE WINTHER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LUNDE DI LEO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Prestkampen AS, Oscars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ingried@online.no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948 764 458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 LUNDE AS</a:t>
            </a:r>
          </a:p>
        </p:txBody>
      </p:sp>
    </p:spTree>
  </p:cSld>
  <p:clrMapOvr>
    <a:masterClrMapping xmlns:a="http://schemas.openxmlformats.org/drawingml/2006/main"/>
  </p:clrMapOvr>
</p:sld>
</file>