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0147a42d0443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2967d7726a477c"/>
  </p:sldMasterIdLst>
  <p:sldIdLst>
    <p:sldId xmlns:r="http://schemas.openxmlformats.org/officeDocument/2006/relationships" id="256" r:id="R7a288c52cee343c3"/>
    <p:sldId xmlns:r="http://schemas.openxmlformats.org/officeDocument/2006/relationships" id="257" r:id="R21fefb849ed54890"/>
    <p:sldId xmlns:r="http://schemas.openxmlformats.org/officeDocument/2006/relationships" id="258" r:id="Rc0fffe0a2fd9412c"/>
    <p:sldId xmlns:r="http://schemas.openxmlformats.org/officeDocument/2006/relationships" id="259" r:id="R31b4ebf6bf784461"/>
    <p:sldId xmlns:r="http://schemas.openxmlformats.org/officeDocument/2006/relationships" id="260" r:id="R2e489feaa7fa4d1d"/>
    <p:sldId xmlns:r="http://schemas.openxmlformats.org/officeDocument/2006/relationships" id="261" r:id="Rdc24648e7ac14c48"/>
    <p:sldId xmlns:r="http://schemas.openxmlformats.org/officeDocument/2006/relationships" id="262" r:id="R46f428887a674e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967d7726a477c" /><Relationship Type="http://schemas.openxmlformats.org/officeDocument/2006/relationships/slide" Target="/ppt/slides/slide1.xml" Id="R7a288c52cee343c3" /><Relationship Type="http://schemas.openxmlformats.org/officeDocument/2006/relationships/slide" Target="/ppt/slides/slide2.xml" Id="R21fefb849ed54890" /><Relationship Type="http://schemas.openxmlformats.org/officeDocument/2006/relationships/slide" Target="/ppt/slides/slide3.xml" Id="Rc0fffe0a2fd9412c" /><Relationship Type="http://schemas.openxmlformats.org/officeDocument/2006/relationships/slide" Target="/ppt/slides/slide4.xml" Id="R31b4ebf6bf784461" /><Relationship Type="http://schemas.openxmlformats.org/officeDocument/2006/relationships/slide" Target="/ppt/slides/slide5.xml" Id="R2e489feaa7fa4d1d" /><Relationship Type="http://schemas.openxmlformats.org/officeDocument/2006/relationships/slide" Target="/ppt/slides/slide6.xml" Id="Rdc24648e7ac14c48" /><Relationship Type="http://schemas.openxmlformats.org/officeDocument/2006/relationships/slide" Target="/ppt/slides/slide7.xml" Id="R46f428887a674e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e373cb32c4c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cb4407a454bac" /><Relationship Type="http://schemas.openxmlformats.org/officeDocument/2006/relationships/theme" Target="/ppt/slideMasters/theme/theme1.xml" Id="R3568d16dd5a044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9cb4407a454b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a476bf44e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55d5a67f14e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f28663e014a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1853031064e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29c5f821b41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af6a860b642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b73aad4a0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GJØVIK KRAN OG HYDRAULIKK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GJØVIK KRAN OG HYDRAULIKK AS ble etablert [år] og holder til i Hunndalen.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9 566 224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1 119 907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2 538 570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SKOG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2827 Hunndalen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948 898 713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GJØVIK KRAN OG HYDRAULIKK AS</a:t>
            </a:r>
          </a:p>
        </p:txBody>
      </p:sp>
    </p:spTree>
  </p:cSld>
  <p:clrMapOvr>
    <a:masterClrMapping xmlns:a="http://schemas.openxmlformats.org/drawingml/2006/main"/>
  </p:clrMapOvr>
</p:sld>
</file>