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b70f6ceb594de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af930b5161248b9"/>
  </p:sldMasterIdLst>
  <p:sldIdLst>
    <p:sldId xmlns:r="http://schemas.openxmlformats.org/officeDocument/2006/relationships" id="256" r:id="R9fcbf898d9154561"/>
    <p:sldId xmlns:r="http://schemas.openxmlformats.org/officeDocument/2006/relationships" id="257" r:id="Rf2645791b69c4472"/>
    <p:sldId xmlns:r="http://schemas.openxmlformats.org/officeDocument/2006/relationships" id="258" r:id="R99ba2ac78ed14902"/>
    <p:sldId xmlns:r="http://schemas.openxmlformats.org/officeDocument/2006/relationships" id="259" r:id="Re4cf470dd65a44cd"/>
    <p:sldId xmlns:r="http://schemas.openxmlformats.org/officeDocument/2006/relationships" id="260" r:id="R8f1e15de85b64252"/>
    <p:sldId xmlns:r="http://schemas.openxmlformats.org/officeDocument/2006/relationships" id="261" r:id="R9982c09245ef4c3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af930b5161248b9" /><Relationship Type="http://schemas.openxmlformats.org/officeDocument/2006/relationships/slide" Target="/ppt/slides/slide1.xml" Id="R9fcbf898d9154561" /><Relationship Type="http://schemas.openxmlformats.org/officeDocument/2006/relationships/slide" Target="/ppt/slides/slide2.xml" Id="Rf2645791b69c4472" /><Relationship Type="http://schemas.openxmlformats.org/officeDocument/2006/relationships/slide" Target="/ppt/slides/slide3.xml" Id="R99ba2ac78ed14902" /><Relationship Type="http://schemas.openxmlformats.org/officeDocument/2006/relationships/slide" Target="/ppt/slides/slide4.xml" Id="Re4cf470dd65a44cd" /><Relationship Type="http://schemas.openxmlformats.org/officeDocument/2006/relationships/slide" Target="/ppt/slides/slide5.xml" Id="R8f1e15de85b64252" /><Relationship Type="http://schemas.openxmlformats.org/officeDocument/2006/relationships/slide" Target="/ppt/slides/slide6.xml" Id="R9982c09245ef4c3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d4bf7147d49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a35c07d144181" /><Relationship Type="http://schemas.openxmlformats.org/officeDocument/2006/relationships/theme" Target="/ppt/slideMasters/theme/theme1.xml" Id="R472ded12da9b41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0a35c07d1441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af006b3b554d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9d349fca040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8abcd14aa4d3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0f1ad04ee4e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0322a9efc84e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c28f2eb9e4b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EIENDOMSMEGLER KROGSVEEN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KROGSVEEN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EIENDOMSMEGLER KROGSVEEN AS ble etablert [år] og holder til i Fornebu.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KROGSVEEN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KROGSVEEN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KROGSVEEN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BOLIG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KROGSVEEN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Linges vei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1364 Fornebu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52 95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post@krogsveen.no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950 007 613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EIENDOMSMEGLER KROGSVEEN AS</a:t>
            </a:r>
          </a:p>
        </p:txBody>
      </p:sp>
    </p:spTree>
  </p:cSld>
  <p:clrMapOvr>
    <a:masterClrMapping xmlns:a="http://schemas.openxmlformats.org/drawingml/2006/main"/>
  </p:clrMapOvr>
</p:sld>
</file>