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2af18315de64c6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e2f89c74a994f9e"/>
  </p:sldMasterIdLst>
  <p:sldIdLst>
    <p:sldId xmlns:r="http://schemas.openxmlformats.org/officeDocument/2006/relationships" id="256" r:id="Re4aa2f3d2fbb402a"/>
    <p:sldId xmlns:r="http://schemas.openxmlformats.org/officeDocument/2006/relationships" id="257" r:id="Rb33d6b573b3f44db"/>
    <p:sldId xmlns:r="http://schemas.openxmlformats.org/officeDocument/2006/relationships" id="258" r:id="Rd1c948ca6c2a4733"/>
    <p:sldId xmlns:r="http://schemas.openxmlformats.org/officeDocument/2006/relationships" id="259" r:id="Rcb0d2b413e4a4361"/>
    <p:sldId xmlns:r="http://schemas.openxmlformats.org/officeDocument/2006/relationships" id="260" r:id="R3cf4545a7d874148"/>
    <p:sldId xmlns:r="http://schemas.openxmlformats.org/officeDocument/2006/relationships" id="261" r:id="Reaf452dd1ed7406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2f89c74a994f9e" /><Relationship Type="http://schemas.openxmlformats.org/officeDocument/2006/relationships/slide" Target="/ppt/slides/slide1.xml" Id="Re4aa2f3d2fbb402a" /><Relationship Type="http://schemas.openxmlformats.org/officeDocument/2006/relationships/slide" Target="/ppt/slides/slide2.xml" Id="Rb33d6b573b3f44db" /><Relationship Type="http://schemas.openxmlformats.org/officeDocument/2006/relationships/slide" Target="/ppt/slides/slide3.xml" Id="Rd1c948ca6c2a4733" /><Relationship Type="http://schemas.openxmlformats.org/officeDocument/2006/relationships/slide" Target="/ppt/slides/slide4.xml" Id="Rcb0d2b413e4a4361" /><Relationship Type="http://schemas.openxmlformats.org/officeDocument/2006/relationships/slide" Target="/ppt/slides/slide5.xml" Id="R3cf4545a7d874148" /><Relationship Type="http://schemas.openxmlformats.org/officeDocument/2006/relationships/slide" Target="/ppt/slides/slide6.xml" Id="Reaf452dd1ed7406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c0f5c41dc24eb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36dc80f1cb452a" /><Relationship Type="http://schemas.openxmlformats.org/officeDocument/2006/relationships/theme" Target="/ppt/slideMasters/theme/theme1.xml" Id="Rc71af03706384b5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536dc80f1cb452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1763305e49464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894261e5f84b3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98975995d342a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88f09542cd472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dd45f1dd9149e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8c673a318041b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 TINMA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TINMA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TINMA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TINMA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TINMA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TINMA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KILDAL HARALD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TINMA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950 057 785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TINMA</a:t>
            </a:r>
          </a:p>
        </p:txBody>
      </p:sp>
    </p:spTree>
  </p:cSld>
  <p:clrMapOvr>
    <a:masterClrMapping xmlns:a="http://schemas.openxmlformats.org/drawingml/2006/main"/>
  </p:clrMapOvr>
</p:sld>
</file>