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d373456db4b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933ab2fcc4c4a"/>
  </p:sldMasterIdLst>
  <p:sldIdLst>
    <p:sldId xmlns:r="http://schemas.openxmlformats.org/officeDocument/2006/relationships" id="256" r:id="R5d81fcc6c48a465b"/>
    <p:sldId xmlns:r="http://schemas.openxmlformats.org/officeDocument/2006/relationships" id="257" r:id="R68c4584647fd4068"/>
    <p:sldId xmlns:r="http://schemas.openxmlformats.org/officeDocument/2006/relationships" id="258" r:id="R3bf5b7b0d37a4e6e"/>
    <p:sldId xmlns:r="http://schemas.openxmlformats.org/officeDocument/2006/relationships" id="259" r:id="R69151d4d3f974f45"/>
    <p:sldId xmlns:r="http://schemas.openxmlformats.org/officeDocument/2006/relationships" id="260" r:id="R44e41f1851e54be4"/>
    <p:sldId xmlns:r="http://schemas.openxmlformats.org/officeDocument/2006/relationships" id="261" r:id="R193c3f466b2b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933ab2fcc4c4a" /><Relationship Type="http://schemas.openxmlformats.org/officeDocument/2006/relationships/slide" Target="/ppt/slides/slide1.xml" Id="R5d81fcc6c48a465b" /><Relationship Type="http://schemas.openxmlformats.org/officeDocument/2006/relationships/slide" Target="/ppt/slides/slide2.xml" Id="R68c4584647fd4068" /><Relationship Type="http://schemas.openxmlformats.org/officeDocument/2006/relationships/slide" Target="/ppt/slides/slide3.xml" Id="R3bf5b7b0d37a4e6e" /><Relationship Type="http://schemas.openxmlformats.org/officeDocument/2006/relationships/slide" Target="/ppt/slides/slide4.xml" Id="R69151d4d3f974f45" /><Relationship Type="http://schemas.openxmlformats.org/officeDocument/2006/relationships/slide" Target="/ppt/slides/slide5.xml" Id="R44e41f1851e54be4" /><Relationship Type="http://schemas.openxmlformats.org/officeDocument/2006/relationships/slide" Target="/ppt/slides/slide6.xml" Id="R193c3f466b2b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8d2ba744d4e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7b4d9b7c4f74" /><Relationship Type="http://schemas.openxmlformats.org/officeDocument/2006/relationships/theme" Target="/ppt/slideMasters/theme/theme1.xml" Id="R823e6e4d5722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607b4d9b7c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f1d3f5c15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8cec5e4ea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2b831c9ed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555942900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8552c090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5d99096b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