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fad259516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756baecb34f23"/>
  </p:sldMasterIdLst>
  <p:sldIdLst>
    <p:sldId xmlns:r="http://schemas.openxmlformats.org/officeDocument/2006/relationships" id="256" r:id="R733c1d1e1446461d"/>
    <p:sldId xmlns:r="http://schemas.openxmlformats.org/officeDocument/2006/relationships" id="257" r:id="R41d714a783f14828"/>
    <p:sldId xmlns:r="http://schemas.openxmlformats.org/officeDocument/2006/relationships" id="258" r:id="R85c96b177ef94c29"/>
    <p:sldId xmlns:r="http://schemas.openxmlformats.org/officeDocument/2006/relationships" id="259" r:id="R20c3882f8a264fed"/>
    <p:sldId xmlns:r="http://schemas.openxmlformats.org/officeDocument/2006/relationships" id="260" r:id="R80f3254c29904c44"/>
    <p:sldId xmlns:r="http://schemas.openxmlformats.org/officeDocument/2006/relationships" id="261" r:id="Rcd228c4aa9ec476f"/>
    <p:sldId xmlns:r="http://schemas.openxmlformats.org/officeDocument/2006/relationships" id="262" r:id="R371602e0492a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756baecb34f23" /><Relationship Type="http://schemas.openxmlformats.org/officeDocument/2006/relationships/slide" Target="/ppt/slides/slide1.xml" Id="R733c1d1e1446461d" /><Relationship Type="http://schemas.openxmlformats.org/officeDocument/2006/relationships/slide" Target="/ppt/slides/slide2.xml" Id="R41d714a783f14828" /><Relationship Type="http://schemas.openxmlformats.org/officeDocument/2006/relationships/slide" Target="/ppt/slides/slide3.xml" Id="R85c96b177ef94c29" /><Relationship Type="http://schemas.openxmlformats.org/officeDocument/2006/relationships/slide" Target="/ppt/slides/slide4.xml" Id="R20c3882f8a264fed" /><Relationship Type="http://schemas.openxmlformats.org/officeDocument/2006/relationships/slide" Target="/ppt/slides/slide5.xml" Id="R80f3254c29904c44" /><Relationship Type="http://schemas.openxmlformats.org/officeDocument/2006/relationships/slide" Target="/ppt/slides/slide6.xml" Id="Rcd228c4aa9ec476f" /><Relationship Type="http://schemas.openxmlformats.org/officeDocument/2006/relationships/slide" Target="/ppt/slides/slide7.xml" Id="R371602e0492a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5c46e6644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4b2a39b64723" /><Relationship Type="http://schemas.openxmlformats.org/officeDocument/2006/relationships/theme" Target="/ppt/slideMasters/theme/theme1.xml" Id="R2a9ef861d404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e4b2a39b6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b4c16bde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1f7705e0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3065f78d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3b5e525d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1b5491bb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f6a5d9b3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98f47c7c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COLUMBI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COLUMBI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9 877 390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3 046 949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 TROND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LØVER ANNE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JARLE SVEIN ARNE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Ulefossvegen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35544220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trond@columbiregnskap.no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www.columbiregnskap.no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950 070 137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COLUMBI REGNSKAP AS</a:t>
            </a:r>
          </a:p>
        </p:txBody>
      </p:sp>
    </p:spTree>
  </p:cSld>
  <p:clrMapOvr>
    <a:masterClrMapping xmlns:a="http://schemas.openxmlformats.org/drawingml/2006/main"/>
  </p:clrMapOvr>
</p:sld>
</file>