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8bf39ba22144a2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0b7355001f249b5"/>
  </p:sldMasterIdLst>
  <p:sldIdLst>
    <p:sldId xmlns:r="http://schemas.openxmlformats.org/officeDocument/2006/relationships" id="256" r:id="R533adf93197b40c0"/>
    <p:sldId xmlns:r="http://schemas.openxmlformats.org/officeDocument/2006/relationships" id="257" r:id="Rc9c9130ca8e54fd7"/>
    <p:sldId xmlns:r="http://schemas.openxmlformats.org/officeDocument/2006/relationships" id="258" r:id="R95e6340d898d4252"/>
    <p:sldId xmlns:r="http://schemas.openxmlformats.org/officeDocument/2006/relationships" id="259" r:id="Rf347b80457ea404e"/>
    <p:sldId xmlns:r="http://schemas.openxmlformats.org/officeDocument/2006/relationships" id="260" r:id="R0094818c4072438c"/>
    <p:sldId xmlns:r="http://schemas.openxmlformats.org/officeDocument/2006/relationships" id="261" r:id="R17461fa92bdf4555"/>
    <p:sldId xmlns:r="http://schemas.openxmlformats.org/officeDocument/2006/relationships" id="262" r:id="Racfd9328058e4f3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b7355001f249b5" /><Relationship Type="http://schemas.openxmlformats.org/officeDocument/2006/relationships/slide" Target="/ppt/slides/slide1.xml" Id="R533adf93197b40c0" /><Relationship Type="http://schemas.openxmlformats.org/officeDocument/2006/relationships/slide" Target="/ppt/slides/slide2.xml" Id="Rc9c9130ca8e54fd7" /><Relationship Type="http://schemas.openxmlformats.org/officeDocument/2006/relationships/slide" Target="/ppt/slides/slide3.xml" Id="R95e6340d898d4252" /><Relationship Type="http://schemas.openxmlformats.org/officeDocument/2006/relationships/slide" Target="/ppt/slides/slide4.xml" Id="Rf347b80457ea404e" /><Relationship Type="http://schemas.openxmlformats.org/officeDocument/2006/relationships/slide" Target="/ppt/slides/slide5.xml" Id="R0094818c4072438c" /><Relationship Type="http://schemas.openxmlformats.org/officeDocument/2006/relationships/slide" Target="/ppt/slides/slide6.xml" Id="R17461fa92bdf4555" /><Relationship Type="http://schemas.openxmlformats.org/officeDocument/2006/relationships/slide" Target="/ppt/slides/slide7.xml" Id="Racfd9328058e4f3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2e0e9f0f254de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20e3c6c29e4955" /><Relationship Type="http://schemas.openxmlformats.org/officeDocument/2006/relationships/theme" Target="/ppt/slideMasters/theme/theme1.xml" Id="R465f691a7a7d486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620e3c6c29e495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fbc843b04c407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dfff13e1794e9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0923659964455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03234c2366467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3862ac96544e6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1e2122bb6a43a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ea9ed05529407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AUTOSTRADA NOTODDEN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AUTOSTRADA NOTODDEN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AUTOSTRADA NOTODDEN AS ble etablert [år] og holder til i Notodden.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AUTOSTRADA NOTODDEN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AUTOSTRADA NOTODDEN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AUTOSTRADA NOTODDEN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158 482 771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2 927 689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1 104 530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11 855 952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61 236 009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AUTOSTRADA NOTODDEN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AUTOSTRADA BIL AS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 HOLDING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AUTOSTRADA NOTODDEN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Merdevegen 8B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3676 Notodden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02 70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950 090 413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AUTOSTRADA NOTODDEN AS</a:t>
            </a:r>
          </a:p>
        </p:txBody>
      </p:sp>
    </p:spTree>
  </p:cSld>
  <p:clrMapOvr>
    <a:masterClrMapping xmlns:a="http://schemas.openxmlformats.org/drawingml/2006/main"/>
  </p:clrMapOvr>
</p:sld>
</file>