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042af6098de4a4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51d44b229bf4137"/>
  </p:sldMasterIdLst>
  <p:sldIdLst>
    <p:sldId xmlns:r="http://schemas.openxmlformats.org/officeDocument/2006/relationships" id="256" r:id="Rca8540533c494b8e"/>
    <p:sldId xmlns:r="http://schemas.openxmlformats.org/officeDocument/2006/relationships" id="257" r:id="Rf731f39f765b4031"/>
    <p:sldId xmlns:r="http://schemas.openxmlformats.org/officeDocument/2006/relationships" id="258" r:id="R944cc178141c41b9"/>
    <p:sldId xmlns:r="http://schemas.openxmlformats.org/officeDocument/2006/relationships" id="259" r:id="Rdd748c1ae8044e21"/>
    <p:sldId xmlns:r="http://schemas.openxmlformats.org/officeDocument/2006/relationships" id="260" r:id="R59f04a2a16c54fe6"/>
    <p:sldId xmlns:r="http://schemas.openxmlformats.org/officeDocument/2006/relationships" id="261" r:id="Rf50402e81767458c"/>
    <p:sldId xmlns:r="http://schemas.openxmlformats.org/officeDocument/2006/relationships" id="262" r:id="R2c7d486476e345f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51d44b229bf4137" /><Relationship Type="http://schemas.openxmlformats.org/officeDocument/2006/relationships/slide" Target="/ppt/slides/slide1.xml" Id="Rca8540533c494b8e" /><Relationship Type="http://schemas.openxmlformats.org/officeDocument/2006/relationships/slide" Target="/ppt/slides/slide2.xml" Id="Rf731f39f765b4031" /><Relationship Type="http://schemas.openxmlformats.org/officeDocument/2006/relationships/slide" Target="/ppt/slides/slide3.xml" Id="R944cc178141c41b9" /><Relationship Type="http://schemas.openxmlformats.org/officeDocument/2006/relationships/slide" Target="/ppt/slides/slide4.xml" Id="Rdd748c1ae8044e21" /><Relationship Type="http://schemas.openxmlformats.org/officeDocument/2006/relationships/slide" Target="/ppt/slides/slide5.xml" Id="R59f04a2a16c54fe6" /><Relationship Type="http://schemas.openxmlformats.org/officeDocument/2006/relationships/slide" Target="/ppt/slides/slide6.xml" Id="Rf50402e81767458c" /><Relationship Type="http://schemas.openxmlformats.org/officeDocument/2006/relationships/slide" Target="/ppt/slides/slide7.xml" Id="R2c7d486476e345f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c070ab41c5541b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b82a32e6df429a" /><Relationship Type="http://schemas.openxmlformats.org/officeDocument/2006/relationships/theme" Target="/ppt/slideMasters/theme/theme1.xml" Id="Ra8db181072f347a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7b82a32e6df429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d66d56702543c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0bc9ea5cfe47a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e4096890f04b7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4bb9a890e94af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323619a0dd47d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d372105f4440a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062472aeb242e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AUTOSTRADA NOTODDEN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AUTOSTRADA NOTODDEN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AUTOSTRADA NOTODDEN AS ble etablert [år] og holder til i Notodden.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AUTOSTRADA NOTODDEN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AUTOSTRADA NOTODDEN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AUTOSTRADA NOTODDEN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117 183 317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8 446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−505 886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10 751 422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34 028 609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AUTOSTRADA NOTODDEN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AUTOSTRADA BIL AS  –  80,0 %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JOHANSEN RUNE ANDREAS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STAO NO PAO AS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AUTOSTRADA NOTODDEN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Merdevegen 8B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3676 Notodden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35 02 70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950 090 413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AUTOSTRADA NOTODDEN AS</a:t>
            </a:r>
          </a:p>
        </p:txBody>
      </p:sp>
    </p:spTree>
  </p:cSld>
  <p:clrMapOvr>
    <a:masterClrMapping xmlns:a="http://schemas.openxmlformats.org/drawingml/2006/main"/>
  </p:clrMapOvr>
</p:sld>
</file>