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b28528b5b340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d9f2352ab74218"/>
  </p:sldMasterIdLst>
  <p:sldIdLst>
    <p:sldId xmlns:r="http://schemas.openxmlformats.org/officeDocument/2006/relationships" id="256" r:id="Rff55e9e80f124c38"/>
    <p:sldId xmlns:r="http://schemas.openxmlformats.org/officeDocument/2006/relationships" id="257" r:id="R010459f689f3401f"/>
    <p:sldId xmlns:r="http://schemas.openxmlformats.org/officeDocument/2006/relationships" id="258" r:id="R3649e0e6d9b242c1"/>
    <p:sldId xmlns:r="http://schemas.openxmlformats.org/officeDocument/2006/relationships" id="259" r:id="Rf3d404726d1d41b7"/>
    <p:sldId xmlns:r="http://schemas.openxmlformats.org/officeDocument/2006/relationships" id="260" r:id="R1feb85b466254354"/>
    <p:sldId xmlns:r="http://schemas.openxmlformats.org/officeDocument/2006/relationships" id="261" r:id="Rf424752cecdc4b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d9f2352ab74218" /><Relationship Type="http://schemas.openxmlformats.org/officeDocument/2006/relationships/slide" Target="/ppt/slides/slide1.xml" Id="Rff55e9e80f124c38" /><Relationship Type="http://schemas.openxmlformats.org/officeDocument/2006/relationships/slide" Target="/ppt/slides/slide2.xml" Id="R010459f689f3401f" /><Relationship Type="http://schemas.openxmlformats.org/officeDocument/2006/relationships/slide" Target="/ppt/slides/slide3.xml" Id="R3649e0e6d9b242c1" /><Relationship Type="http://schemas.openxmlformats.org/officeDocument/2006/relationships/slide" Target="/ppt/slides/slide4.xml" Id="Rf3d404726d1d41b7" /><Relationship Type="http://schemas.openxmlformats.org/officeDocument/2006/relationships/slide" Target="/ppt/slides/slide5.xml" Id="R1feb85b466254354" /><Relationship Type="http://schemas.openxmlformats.org/officeDocument/2006/relationships/slide" Target="/ppt/slides/slide6.xml" Id="Rf424752cecdc4b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95ecbcfd0847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0a67ddd0541f4" /><Relationship Type="http://schemas.openxmlformats.org/officeDocument/2006/relationships/theme" Target="/ppt/slideMasters/theme/theme1.xml" Id="R1923cb54f53f47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10a67ddd0541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61b10bc194a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bc409c8204d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83be2c1da46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c36b5a12944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a5a10bb7f4c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71918de7649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OG ROLF MELQUIST LEGAT TIL FORDEL FOR EIKER HISTORIELAGS EIENDOM FOSSESHOLM STI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−360 658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−110 884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2 865 210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2 865 210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Stein Andersen, Stevning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950 108 355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