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fb62de229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cc57c03734b4d"/>
  </p:sldMasterIdLst>
  <p:sldIdLst>
    <p:sldId xmlns:r="http://schemas.openxmlformats.org/officeDocument/2006/relationships" id="256" r:id="R347dca44973b4d6e"/>
    <p:sldId xmlns:r="http://schemas.openxmlformats.org/officeDocument/2006/relationships" id="257" r:id="Raee9b9a792854334"/>
    <p:sldId xmlns:r="http://schemas.openxmlformats.org/officeDocument/2006/relationships" id="258" r:id="R72f1f2b0d2b94eac"/>
    <p:sldId xmlns:r="http://schemas.openxmlformats.org/officeDocument/2006/relationships" id="259" r:id="Rb5de340b19eb4e6b"/>
    <p:sldId xmlns:r="http://schemas.openxmlformats.org/officeDocument/2006/relationships" id="260" r:id="Rdce1b881b72d49b7"/>
    <p:sldId xmlns:r="http://schemas.openxmlformats.org/officeDocument/2006/relationships" id="261" r:id="R033bd26b7d394f0b"/>
    <p:sldId xmlns:r="http://schemas.openxmlformats.org/officeDocument/2006/relationships" id="262" r:id="R1ac13cda4a12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cc57c03734b4d" /><Relationship Type="http://schemas.openxmlformats.org/officeDocument/2006/relationships/slide" Target="/ppt/slides/slide1.xml" Id="R347dca44973b4d6e" /><Relationship Type="http://schemas.openxmlformats.org/officeDocument/2006/relationships/slide" Target="/ppt/slides/slide2.xml" Id="Raee9b9a792854334" /><Relationship Type="http://schemas.openxmlformats.org/officeDocument/2006/relationships/slide" Target="/ppt/slides/slide3.xml" Id="R72f1f2b0d2b94eac" /><Relationship Type="http://schemas.openxmlformats.org/officeDocument/2006/relationships/slide" Target="/ppt/slides/slide4.xml" Id="Rb5de340b19eb4e6b" /><Relationship Type="http://schemas.openxmlformats.org/officeDocument/2006/relationships/slide" Target="/ppt/slides/slide5.xml" Id="Rdce1b881b72d49b7" /><Relationship Type="http://schemas.openxmlformats.org/officeDocument/2006/relationships/slide" Target="/ppt/slides/slide6.xml" Id="R033bd26b7d394f0b" /><Relationship Type="http://schemas.openxmlformats.org/officeDocument/2006/relationships/slide" Target="/ppt/slides/slide7.xml" Id="R1ac13cda4a12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7a64a5bf4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fe28471514379" /><Relationship Type="http://schemas.openxmlformats.org/officeDocument/2006/relationships/theme" Target="/ppt/slideMasters/theme/theme1.xml" Id="Rcda5f024cfda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fe2847151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2f06b7f38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4dd7fd4dd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0436f86e3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33f841fbb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694d555d747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2543990c3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439ce56d4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CPS-drive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CPS-drive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6 236 482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33 276 206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SELMER JØRGEN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950 201 657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CPS-drive AS</a:t>
            </a:r>
          </a:p>
        </p:txBody>
      </p:sp>
    </p:spTree>
  </p:cSld>
  <p:clrMapOvr>
    <a:masterClrMapping xmlns:a="http://schemas.openxmlformats.org/drawingml/2006/main"/>
  </p:clrMapOvr>
</p:sld>
</file>