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e7c9ef0e141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c6eb996d34316"/>
  </p:sldMasterIdLst>
  <p:sldIdLst>
    <p:sldId xmlns:r="http://schemas.openxmlformats.org/officeDocument/2006/relationships" id="256" r:id="R25c205f6306c4ccc"/>
    <p:sldId xmlns:r="http://schemas.openxmlformats.org/officeDocument/2006/relationships" id="257" r:id="R5ab64460cf954aa3"/>
    <p:sldId xmlns:r="http://schemas.openxmlformats.org/officeDocument/2006/relationships" id="258" r:id="R1bdae9d1bf854422"/>
    <p:sldId xmlns:r="http://schemas.openxmlformats.org/officeDocument/2006/relationships" id="259" r:id="Rfe985670f6cb4467"/>
    <p:sldId xmlns:r="http://schemas.openxmlformats.org/officeDocument/2006/relationships" id="260" r:id="Rf9ac449eb12d4026"/>
    <p:sldId xmlns:r="http://schemas.openxmlformats.org/officeDocument/2006/relationships" id="261" r:id="R2f58ed3d84494c5f"/>
    <p:sldId xmlns:r="http://schemas.openxmlformats.org/officeDocument/2006/relationships" id="262" r:id="R0dbc08be5774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c6eb996d34316" /><Relationship Type="http://schemas.openxmlformats.org/officeDocument/2006/relationships/slide" Target="/ppt/slides/slide1.xml" Id="R25c205f6306c4ccc" /><Relationship Type="http://schemas.openxmlformats.org/officeDocument/2006/relationships/slide" Target="/ppt/slides/slide2.xml" Id="R5ab64460cf954aa3" /><Relationship Type="http://schemas.openxmlformats.org/officeDocument/2006/relationships/slide" Target="/ppt/slides/slide3.xml" Id="R1bdae9d1bf854422" /><Relationship Type="http://schemas.openxmlformats.org/officeDocument/2006/relationships/slide" Target="/ppt/slides/slide4.xml" Id="Rfe985670f6cb4467" /><Relationship Type="http://schemas.openxmlformats.org/officeDocument/2006/relationships/slide" Target="/ppt/slides/slide5.xml" Id="Rf9ac449eb12d4026" /><Relationship Type="http://schemas.openxmlformats.org/officeDocument/2006/relationships/slide" Target="/ppt/slides/slide6.xml" Id="R2f58ed3d84494c5f" /><Relationship Type="http://schemas.openxmlformats.org/officeDocument/2006/relationships/slide" Target="/ppt/slides/slide7.xml" Id="R0dbc08be5774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9b72388a3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e19c2077e4fc5" /><Relationship Type="http://schemas.openxmlformats.org/officeDocument/2006/relationships/theme" Target="/ppt/slideMasters/theme/theme1.xml" Id="R8c3a54684bd44c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e19c2077e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d3aeb343b49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1e57b136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47de6d9be41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ee27a37b243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ff06d453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5f0297a4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6c0753d6d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260 777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−745 985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592 832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 HANS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950 235 608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GRUPPEN AS</a:t>
            </a:r>
          </a:p>
        </p:txBody>
      </p:sp>
    </p:spTree>
  </p:cSld>
  <p:clrMapOvr>
    <a:masterClrMapping xmlns:a="http://schemas.openxmlformats.org/drawingml/2006/main"/>
  </p:clrMapOvr>
</p:sld>
</file>