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b793281fb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822c897f049f0"/>
  </p:sldMasterIdLst>
  <p:sldIdLst>
    <p:sldId xmlns:r="http://schemas.openxmlformats.org/officeDocument/2006/relationships" id="256" r:id="Rf591c152cbc44056"/>
    <p:sldId xmlns:r="http://schemas.openxmlformats.org/officeDocument/2006/relationships" id="257" r:id="R1115a777f9fa41f6"/>
    <p:sldId xmlns:r="http://schemas.openxmlformats.org/officeDocument/2006/relationships" id="258" r:id="R2d666f7398f340c5"/>
    <p:sldId xmlns:r="http://schemas.openxmlformats.org/officeDocument/2006/relationships" id="259" r:id="Rffb5a4b551d64257"/>
    <p:sldId xmlns:r="http://schemas.openxmlformats.org/officeDocument/2006/relationships" id="260" r:id="Rb8005aed0c064cb0"/>
    <p:sldId xmlns:r="http://schemas.openxmlformats.org/officeDocument/2006/relationships" id="261" r:id="R5412e8bfb3ae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822c897f049f0" /><Relationship Type="http://schemas.openxmlformats.org/officeDocument/2006/relationships/slide" Target="/ppt/slides/slide1.xml" Id="Rf591c152cbc44056" /><Relationship Type="http://schemas.openxmlformats.org/officeDocument/2006/relationships/slide" Target="/ppt/slides/slide2.xml" Id="R1115a777f9fa41f6" /><Relationship Type="http://schemas.openxmlformats.org/officeDocument/2006/relationships/slide" Target="/ppt/slides/slide3.xml" Id="R2d666f7398f340c5" /><Relationship Type="http://schemas.openxmlformats.org/officeDocument/2006/relationships/slide" Target="/ppt/slides/slide4.xml" Id="Rffb5a4b551d64257" /><Relationship Type="http://schemas.openxmlformats.org/officeDocument/2006/relationships/slide" Target="/ppt/slides/slide5.xml" Id="Rb8005aed0c064cb0" /><Relationship Type="http://schemas.openxmlformats.org/officeDocument/2006/relationships/slide" Target="/ppt/slides/slide6.xml" Id="R5412e8bfb3ae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a86c2b58b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c1e6b34694ba6" /><Relationship Type="http://schemas.openxmlformats.org/officeDocument/2006/relationships/theme" Target="/ppt/slideMasters/theme/theme1.xml" Id="Rf159a55a5d06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c1e6b3469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ff48174d7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fb6f2977e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98eaa128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f839d29a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ee6dc607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bd69092b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