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d9a6050c8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54fb457ac461c"/>
  </p:sldMasterIdLst>
  <p:sldIdLst>
    <p:sldId xmlns:r="http://schemas.openxmlformats.org/officeDocument/2006/relationships" id="256" r:id="Ra8951acde4914217"/>
    <p:sldId xmlns:r="http://schemas.openxmlformats.org/officeDocument/2006/relationships" id="257" r:id="R06d4ec0426264419"/>
    <p:sldId xmlns:r="http://schemas.openxmlformats.org/officeDocument/2006/relationships" id="258" r:id="Rbe50f5f55a1445c8"/>
    <p:sldId xmlns:r="http://schemas.openxmlformats.org/officeDocument/2006/relationships" id="259" r:id="R0d072dca8451461e"/>
    <p:sldId xmlns:r="http://schemas.openxmlformats.org/officeDocument/2006/relationships" id="260" r:id="Ref189897fb9b4a3e"/>
    <p:sldId xmlns:r="http://schemas.openxmlformats.org/officeDocument/2006/relationships" id="261" r:id="R5eb5e46ab4bf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54fb457ac461c" /><Relationship Type="http://schemas.openxmlformats.org/officeDocument/2006/relationships/slide" Target="/ppt/slides/slide1.xml" Id="Ra8951acde4914217" /><Relationship Type="http://schemas.openxmlformats.org/officeDocument/2006/relationships/slide" Target="/ppt/slides/slide2.xml" Id="R06d4ec0426264419" /><Relationship Type="http://schemas.openxmlformats.org/officeDocument/2006/relationships/slide" Target="/ppt/slides/slide3.xml" Id="Rbe50f5f55a1445c8" /><Relationship Type="http://schemas.openxmlformats.org/officeDocument/2006/relationships/slide" Target="/ppt/slides/slide4.xml" Id="R0d072dca8451461e" /><Relationship Type="http://schemas.openxmlformats.org/officeDocument/2006/relationships/slide" Target="/ppt/slides/slide5.xml" Id="Ref189897fb9b4a3e" /><Relationship Type="http://schemas.openxmlformats.org/officeDocument/2006/relationships/slide" Target="/ppt/slides/slide6.xml" Id="R5eb5e46ab4bf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a54b61c4a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1c97cd1b84726" /><Relationship Type="http://schemas.openxmlformats.org/officeDocument/2006/relationships/theme" Target="/ppt/slideMasters/theme/theme1.xml" Id="R828c8fd47b4d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1c97cd1b8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2a221c258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cb52f7ee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fc7b92a64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f990c1ba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2343feaa5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2c5294af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