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58f2bf840cf43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c208f035e640e5"/>
  </p:sldMasterIdLst>
  <p:sldIdLst>
    <p:sldId xmlns:r="http://schemas.openxmlformats.org/officeDocument/2006/relationships" id="256" r:id="Refcd72fb6c074518"/>
    <p:sldId xmlns:r="http://schemas.openxmlformats.org/officeDocument/2006/relationships" id="257" r:id="Rc86083d0c69c47f0"/>
    <p:sldId xmlns:r="http://schemas.openxmlformats.org/officeDocument/2006/relationships" id="258" r:id="R2f484d4548324269"/>
    <p:sldId xmlns:r="http://schemas.openxmlformats.org/officeDocument/2006/relationships" id="259" r:id="Ree8396fcd7614a2d"/>
    <p:sldId xmlns:r="http://schemas.openxmlformats.org/officeDocument/2006/relationships" id="260" r:id="R87f937cbed094707"/>
    <p:sldId xmlns:r="http://schemas.openxmlformats.org/officeDocument/2006/relationships" id="261" r:id="R8b445b5a416542b1"/>
    <p:sldId xmlns:r="http://schemas.openxmlformats.org/officeDocument/2006/relationships" id="262" r:id="Re4b6105187df44d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c208f035e640e5" /><Relationship Type="http://schemas.openxmlformats.org/officeDocument/2006/relationships/slide" Target="/ppt/slides/slide1.xml" Id="Refcd72fb6c074518" /><Relationship Type="http://schemas.openxmlformats.org/officeDocument/2006/relationships/slide" Target="/ppt/slides/slide2.xml" Id="Rc86083d0c69c47f0" /><Relationship Type="http://schemas.openxmlformats.org/officeDocument/2006/relationships/slide" Target="/ppt/slides/slide3.xml" Id="R2f484d4548324269" /><Relationship Type="http://schemas.openxmlformats.org/officeDocument/2006/relationships/slide" Target="/ppt/slides/slide4.xml" Id="Ree8396fcd7614a2d" /><Relationship Type="http://schemas.openxmlformats.org/officeDocument/2006/relationships/slide" Target="/ppt/slides/slide5.xml" Id="R87f937cbed094707" /><Relationship Type="http://schemas.openxmlformats.org/officeDocument/2006/relationships/slide" Target="/ppt/slides/slide6.xml" Id="R8b445b5a416542b1" /><Relationship Type="http://schemas.openxmlformats.org/officeDocument/2006/relationships/slide" Target="/ppt/slides/slide7.xml" Id="Re4b6105187df44d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1a53635f5f46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1a53bdd8ba4908" /><Relationship Type="http://schemas.openxmlformats.org/officeDocument/2006/relationships/theme" Target="/ppt/slideMasters/theme/theme1.xml" Id="Rb7b3b8d5255b4b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1a53bdd8ba490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79abc6b33349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00d0146e34480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1cef11817544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6a2be364f2436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55430fa8d049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c1e98df4da4a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6808d76e0e4d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MINNOCH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MINNOCH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MINNOCH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MINNOCH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MINNOCH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MINNOCH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−177 824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63 653 803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476 553 803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540 330 619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MINNOCH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FAGERHOLT INVEST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KNALSTAD INVEST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LYSEDAHL INVEST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SEKKEBEKK INVEST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ANETTE SOFIE OLSEN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MINNOCH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Fred. Olsens gate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95 53 95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950 281 138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MINNOCH AS</a:t>
            </a:r>
          </a:p>
        </p:txBody>
      </p:sp>
    </p:spTree>
  </p:cSld>
  <p:clrMapOvr>
    <a:masterClrMapping xmlns:a="http://schemas.openxmlformats.org/drawingml/2006/main"/>
  </p:clrMapOvr>
</p:sld>
</file>