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a416a3701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fbc04267045e0"/>
  </p:sldMasterIdLst>
  <p:sldIdLst>
    <p:sldId xmlns:r="http://schemas.openxmlformats.org/officeDocument/2006/relationships" id="256" r:id="R128767eb3f5f42ec"/>
    <p:sldId xmlns:r="http://schemas.openxmlformats.org/officeDocument/2006/relationships" id="257" r:id="R76a0c5215f044a0c"/>
    <p:sldId xmlns:r="http://schemas.openxmlformats.org/officeDocument/2006/relationships" id="258" r:id="R2114969f4d4a4895"/>
    <p:sldId xmlns:r="http://schemas.openxmlformats.org/officeDocument/2006/relationships" id="259" r:id="R495e94ccf84e4033"/>
    <p:sldId xmlns:r="http://schemas.openxmlformats.org/officeDocument/2006/relationships" id="260" r:id="R54d018abd67a4e0c"/>
    <p:sldId xmlns:r="http://schemas.openxmlformats.org/officeDocument/2006/relationships" id="261" r:id="R77778fef69e34c54"/>
    <p:sldId xmlns:r="http://schemas.openxmlformats.org/officeDocument/2006/relationships" id="262" r:id="R41d1e25779ae43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fbc04267045e0" /><Relationship Type="http://schemas.openxmlformats.org/officeDocument/2006/relationships/slide" Target="/ppt/slides/slide1.xml" Id="R128767eb3f5f42ec" /><Relationship Type="http://schemas.openxmlformats.org/officeDocument/2006/relationships/slide" Target="/ppt/slides/slide2.xml" Id="R76a0c5215f044a0c" /><Relationship Type="http://schemas.openxmlformats.org/officeDocument/2006/relationships/slide" Target="/ppt/slides/slide3.xml" Id="R2114969f4d4a4895" /><Relationship Type="http://schemas.openxmlformats.org/officeDocument/2006/relationships/slide" Target="/ppt/slides/slide4.xml" Id="R495e94ccf84e4033" /><Relationship Type="http://schemas.openxmlformats.org/officeDocument/2006/relationships/slide" Target="/ppt/slides/slide5.xml" Id="R54d018abd67a4e0c" /><Relationship Type="http://schemas.openxmlformats.org/officeDocument/2006/relationships/slide" Target="/ppt/slides/slide6.xml" Id="R77778fef69e34c54" /><Relationship Type="http://schemas.openxmlformats.org/officeDocument/2006/relationships/slide" Target="/ppt/slides/slide7.xml" Id="R41d1e25779ae43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d368b1e75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a231bb2ec47dc" /><Relationship Type="http://schemas.openxmlformats.org/officeDocument/2006/relationships/theme" Target="/ppt/slideMasters/theme/theme1.xml" Id="R6772244f3690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5a231bb2ec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ad956d2e7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02ea697a5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3aff6584b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0e5314e65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28091db8a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54ddaf24d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4134b2ec2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SMÅFOLK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SMÅFOLK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SMÅFOLK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SMÅFOLK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SMÅFOLK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SMÅFOLK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6 283 372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41 626 143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44 126 143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SMÅFOLK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RINGNES WILHELMSEN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RINGNES WILHELMSEN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 RINGNES BERREFJORD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SHIP-RING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RINGNES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SMÅFOLK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81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950 284 242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SMÅFOLK AS</a:t>
            </a:r>
          </a:p>
        </p:txBody>
      </p:sp>
    </p:spTree>
  </p:cSld>
  <p:clrMapOvr>
    <a:masterClrMapping xmlns:a="http://schemas.openxmlformats.org/drawingml/2006/main"/>
  </p:clrMapOvr>
</p:sld>
</file>