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a433b5357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d4232e1e34f90"/>
  </p:sldMasterIdLst>
  <p:sldIdLst>
    <p:sldId xmlns:r="http://schemas.openxmlformats.org/officeDocument/2006/relationships" id="256" r:id="Rb423b2eab5a4413f"/>
    <p:sldId xmlns:r="http://schemas.openxmlformats.org/officeDocument/2006/relationships" id="257" r:id="R419b327f13d74a9d"/>
    <p:sldId xmlns:r="http://schemas.openxmlformats.org/officeDocument/2006/relationships" id="258" r:id="R97f6ea1c7aee48ae"/>
    <p:sldId xmlns:r="http://schemas.openxmlformats.org/officeDocument/2006/relationships" id="259" r:id="R06f6f7c24dde40d8"/>
    <p:sldId xmlns:r="http://schemas.openxmlformats.org/officeDocument/2006/relationships" id="260" r:id="R7c48eeddcdce4bb0"/>
    <p:sldId xmlns:r="http://schemas.openxmlformats.org/officeDocument/2006/relationships" id="261" r:id="R93506fe4ec6b48f6"/>
    <p:sldId xmlns:r="http://schemas.openxmlformats.org/officeDocument/2006/relationships" id="262" r:id="R7e2cdaafd58f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d4232e1e34f90" /><Relationship Type="http://schemas.openxmlformats.org/officeDocument/2006/relationships/slide" Target="/ppt/slides/slide1.xml" Id="Rb423b2eab5a4413f" /><Relationship Type="http://schemas.openxmlformats.org/officeDocument/2006/relationships/slide" Target="/ppt/slides/slide2.xml" Id="R419b327f13d74a9d" /><Relationship Type="http://schemas.openxmlformats.org/officeDocument/2006/relationships/slide" Target="/ppt/slides/slide3.xml" Id="R97f6ea1c7aee48ae" /><Relationship Type="http://schemas.openxmlformats.org/officeDocument/2006/relationships/slide" Target="/ppt/slides/slide4.xml" Id="R06f6f7c24dde40d8" /><Relationship Type="http://schemas.openxmlformats.org/officeDocument/2006/relationships/slide" Target="/ppt/slides/slide5.xml" Id="R7c48eeddcdce4bb0" /><Relationship Type="http://schemas.openxmlformats.org/officeDocument/2006/relationships/slide" Target="/ppt/slides/slide6.xml" Id="R93506fe4ec6b48f6" /><Relationship Type="http://schemas.openxmlformats.org/officeDocument/2006/relationships/slide" Target="/ppt/slides/slide7.xml" Id="R7e2cdaafd58f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56c39698f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9c1a40c1b4e46" /><Relationship Type="http://schemas.openxmlformats.org/officeDocument/2006/relationships/theme" Target="/ppt/slideMasters/theme/theme1.xml" Id="R3a99e3ad0864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9c1a40c1b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49be682ff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2c107131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0dbdbedf8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40678c41b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06c6b3cd2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6de043ff64b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752f0754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−73 573 991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2 809 102 708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90 858 671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92 084 941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AS  –  60,4 %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KRISTINE RINGNES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ISABELLE GRØNNEBERG RINGNES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