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7b765b37b2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6b74ae54b4ef3"/>
  </p:sldMasterIdLst>
  <p:sldIdLst>
    <p:sldId xmlns:r="http://schemas.openxmlformats.org/officeDocument/2006/relationships" id="256" r:id="Rc0bfada5f2534d29"/>
    <p:sldId xmlns:r="http://schemas.openxmlformats.org/officeDocument/2006/relationships" id="257" r:id="R0d22410246bc4e3e"/>
    <p:sldId xmlns:r="http://schemas.openxmlformats.org/officeDocument/2006/relationships" id="258" r:id="R5959306ceecf481d"/>
    <p:sldId xmlns:r="http://schemas.openxmlformats.org/officeDocument/2006/relationships" id="259" r:id="R52df371f8f5a4272"/>
    <p:sldId xmlns:r="http://schemas.openxmlformats.org/officeDocument/2006/relationships" id="260" r:id="Rbdcd8c7271ca46f4"/>
    <p:sldId xmlns:r="http://schemas.openxmlformats.org/officeDocument/2006/relationships" id="261" r:id="Rab2bbc93633a4b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6b74ae54b4ef3" /><Relationship Type="http://schemas.openxmlformats.org/officeDocument/2006/relationships/slide" Target="/ppt/slides/slide1.xml" Id="Rc0bfada5f2534d29" /><Relationship Type="http://schemas.openxmlformats.org/officeDocument/2006/relationships/slide" Target="/ppt/slides/slide2.xml" Id="R0d22410246bc4e3e" /><Relationship Type="http://schemas.openxmlformats.org/officeDocument/2006/relationships/slide" Target="/ppt/slides/slide3.xml" Id="R5959306ceecf481d" /><Relationship Type="http://schemas.openxmlformats.org/officeDocument/2006/relationships/slide" Target="/ppt/slides/slide4.xml" Id="R52df371f8f5a4272" /><Relationship Type="http://schemas.openxmlformats.org/officeDocument/2006/relationships/slide" Target="/ppt/slides/slide5.xml" Id="Rbdcd8c7271ca46f4" /><Relationship Type="http://schemas.openxmlformats.org/officeDocument/2006/relationships/slide" Target="/ppt/slides/slide6.xml" Id="Rab2bbc93633a4b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9bcfb188c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b4c41dfd84c3d" /><Relationship Type="http://schemas.openxmlformats.org/officeDocument/2006/relationships/theme" Target="/ppt/slideMasters/theme/theme1.xml" Id="R8179d757613a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b4c41dfd8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abe572777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fab1030e5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12841dc8a40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09c09aa1c48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33c74aeb64d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a9d24bb73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BOLIGBYGGELAGET USBL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BOLIGBYGGELAGET USBL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627 589 000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25 331 000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86 194 000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1 085 669 000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4 567 040 000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Arbeidersamfunnets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38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usbl@usbl.no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www.usbl.no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950 285 680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USBL</a:t>
            </a:r>
          </a:p>
        </p:txBody>
      </p:sp>
    </p:spTree>
  </p:cSld>
  <p:clrMapOvr>
    <a:masterClrMapping xmlns:a="http://schemas.openxmlformats.org/drawingml/2006/main"/>
  </p:clrMapOvr>
</p:sld>
</file>