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a97a019e1546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bc0f6c2cb84dc7"/>
  </p:sldMasterIdLst>
  <p:sldIdLst>
    <p:sldId xmlns:r="http://schemas.openxmlformats.org/officeDocument/2006/relationships" id="256" r:id="R65be7f77a16146c3"/>
    <p:sldId xmlns:r="http://schemas.openxmlformats.org/officeDocument/2006/relationships" id="257" r:id="Rb11b4f5291ac470a"/>
    <p:sldId xmlns:r="http://schemas.openxmlformats.org/officeDocument/2006/relationships" id="258" r:id="R14f716f1ab524905"/>
    <p:sldId xmlns:r="http://schemas.openxmlformats.org/officeDocument/2006/relationships" id="259" r:id="R9757c28a0fa543c8"/>
    <p:sldId xmlns:r="http://schemas.openxmlformats.org/officeDocument/2006/relationships" id="260" r:id="R831c0d36d8674d30"/>
    <p:sldId xmlns:r="http://schemas.openxmlformats.org/officeDocument/2006/relationships" id="261" r:id="R3abbb38ea1c542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bc0f6c2cb84dc7" /><Relationship Type="http://schemas.openxmlformats.org/officeDocument/2006/relationships/slide" Target="/ppt/slides/slide1.xml" Id="R65be7f77a16146c3" /><Relationship Type="http://schemas.openxmlformats.org/officeDocument/2006/relationships/slide" Target="/ppt/slides/slide2.xml" Id="Rb11b4f5291ac470a" /><Relationship Type="http://schemas.openxmlformats.org/officeDocument/2006/relationships/slide" Target="/ppt/slides/slide3.xml" Id="R14f716f1ab524905" /><Relationship Type="http://schemas.openxmlformats.org/officeDocument/2006/relationships/slide" Target="/ppt/slides/slide4.xml" Id="R9757c28a0fa543c8" /><Relationship Type="http://schemas.openxmlformats.org/officeDocument/2006/relationships/slide" Target="/ppt/slides/slide5.xml" Id="R831c0d36d8674d30" /><Relationship Type="http://schemas.openxmlformats.org/officeDocument/2006/relationships/slide" Target="/ppt/slides/slide6.xml" Id="R3abbb38ea1c542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cce98e0d9c4b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ba2d03efc4fed" /><Relationship Type="http://schemas.openxmlformats.org/officeDocument/2006/relationships/theme" Target="/ppt/slideMasters/theme/theme1.xml" Id="R635c3d58b30448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1ba2d03efc4f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69452758842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3eff3345d47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e0825634c46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0c0f69f4e45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f5450f80a42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89204adb24e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STORMBULL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Klingenberggata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50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950 304 154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STORMBULL AS</a:t>
            </a:r>
          </a:p>
        </p:txBody>
      </p:sp>
    </p:spTree>
  </p:cSld>
  <p:clrMapOvr>
    <a:masterClrMapping xmlns:a="http://schemas.openxmlformats.org/drawingml/2006/main"/>
  </p:clrMapOvr>
</p:sld>
</file>