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05a839c1f4e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f6807e0c74486"/>
  </p:sldMasterIdLst>
  <p:sldIdLst>
    <p:sldId xmlns:r="http://schemas.openxmlformats.org/officeDocument/2006/relationships" id="256" r:id="Rb12266928fe642b2"/>
    <p:sldId xmlns:r="http://schemas.openxmlformats.org/officeDocument/2006/relationships" id="257" r:id="R0451cd4ab2914982"/>
    <p:sldId xmlns:r="http://schemas.openxmlformats.org/officeDocument/2006/relationships" id="258" r:id="R348d19f44ab64f5f"/>
    <p:sldId xmlns:r="http://schemas.openxmlformats.org/officeDocument/2006/relationships" id="259" r:id="R91b3c001fc904103"/>
    <p:sldId xmlns:r="http://schemas.openxmlformats.org/officeDocument/2006/relationships" id="260" r:id="R156288a37bef445e"/>
    <p:sldId xmlns:r="http://schemas.openxmlformats.org/officeDocument/2006/relationships" id="261" r:id="R70c79d5c41124a69"/>
    <p:sldId xmlns:r="http://schemas.openxmlformats.org/officeDocument/2006/relationships" id="262" r:id="Rb1322692cfae4a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f6807e0c74486" /><Relationship Type="http://schemas.openxmlformats.org/officeDocument/2006/relationships/slide" Target="/ppt/slides/slide1.xml" Id="Rb12266928fe642b2" /><Relationship Type="http://schemas.openxmlformats.org/officeDocument/2006/relationships/slide" Target="/ppt/slides/slide2.xml" Id="R0451cd4ab2914982" /><Relationship Type="http://schemas.openxmlformats.org/officeDocument/2006/relationships/slide" Target="/ppt/slides/slide3.xml" Id="R348d19f44ab64f5f" /><Relationship Type="http://schemas.openxmlformats.org/officeDocument/2006/relationships/slide" Target="/ppt/slides/slide4.xml" Id="R91b3c001fc904103" /><Relationship Type="http://schemas.openxmlformats.org/officeDocument/2006/relationships/slide" Target="/ppt/slides/slide5.xml" Id="R156288a37bef445e" /><Relationship Type="http://schemas.openxmlformats.org/officeDocument/2006/relationships/slide" Target="/ppt/slides/slide6.xml" Id="R70c79d5c41124a69" /><Relationship Type="http://schemas.openxmlformats.org/officeDocument/2006/relationships/slide" Target="/ppt/slides/slide7.xml" Id="Rb1322692cfae4a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73d8a33ca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d6852b22a4d89" /><Relationship Type="http://schemas.openxmlformats.org/officeDocument/2006/relationships/theme" Target="/ppt/slideMasters/theme/theme1.xml" Id="R4d05ecffd31f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d6852b22a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82ee45767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cc86ac16c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dcb0a41e7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f444e0482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161a81e67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ba61c7c0249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b690c628e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STORMBULL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STORMBULL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37 975 000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256 269 000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276 440 000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PRODUKTUTVIKLING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PROSJEKTUTVIKLING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950 304 154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