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a958cb866a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69c1af91254be7"/>
  </p:sldMasterIdLst>
  <p:sldIdLst>
    <p:sldId xmlns:r="http://schemas.openxmlformats.org/officeDocument/2006/relationships" id="256" r:id="R7263ec1b956f4c79"/>
    <p:sldId xmlns:r="http://schemas.openxmlformats.org/officeDocument/2006/relationships" id="257" r:id="R6d6b68e882ec44c6"/>
    <p:sldId xmlns:r="http://schemas.openxmlformats.org/officeDocument/2006/relationships" id="258" r:id="R9cdffd77c16e4cac"/>
    <p:sldId xmlns:r="http://schemas.openxmlformats.org/officeDocument/2006/relationships" id="259" r:id="R8c9fc01088aa442f"/>
    <p:sldId xmlns:r="http://schemas.openxmlformats.org/officeDocument/2006/relationships" id="260" r:id="R5b720147ea8a4404"/>
    <p:sldId xmlns:r="http://schemas.openxmlformats.org/officeDocument/2006/relationships" id="261" r:id="Re4c8ab697bd449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9c1af91254be7" /><Relationship Type="http://schemas.openxmlformats.org/officeDocument/2006/relationships/slide" Target="/ppt/slides/slide1.xml" Id="R7263ec1b956f4c79" /><Relationship Type="http://schemas.openxmlformats.org/officeDocument/2006/relationships/slide" Target="/ppt/slides/slide2.xml" Id="R6d6b68e882ec44c6" /><Relationship Type="http://schemas.openxmlformats.org/officeDocument/2006/relationships/slide" Target="/ppt/slides/slide3.xml" Id="R9cdffd77c16e4cac" /><Relationship Type="http://schemas.openxmlformats.org/officeDocument/2006/relationships/slide" Target="/ppt/slides/slide4.xml" Id="R8c9fc01088aa442f" /><Relationship Type="http://schemas.openxmlformats.org/officeDocument/2006/relationships/slide" Target="/ppt/slides/slide5.xml" Id="R5b720147ea8a4404" /><Relationship Type="http://schemas.openxmlformats.org/officeDocument/2006/relationships/slide" Target="/ppt/slides/slide6.xml" Id="Re4c8ab697bd449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9c2b42ec7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5c0eddda04796" /><Relationship Type="http://schemas.openxmlformats.org/officeDocument/2006/relationships/theme" Target="/ppt/slideMasters/theme/theme1.xml" Id="Rbdf07e372b18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5c0eddda047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fba91837c4a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f07e048f8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1718bb5124d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f1409cd98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7da4383ab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e1d8202fa45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950 308 508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