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651049a65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7af0fb3a64dce"/>
  </p:sldMasterIdLst>
  <p:sldIdLst>
    <p:sldId xmlns:r="http://schemas.openxmlformats.org/officeDocument/2006/relationships" id="256" r:id="R55a86434e6c54ed2"/>
    <p:sldId xmlns:r="http://schemas.openxmlformats.org/officeDocument/2006/relationships" id="257" r:id="R10f9bfa19cd54dc0"/>
    <p:sldId xmlns:r="http://schemas.openxmlformats.org/officeDocument/2006/relationships" id="258" r:id="R7aa6fb065c29498e"/>
    <p:sldId xmlns:r="http://schemas.openxmlformats.org/officeDocument/2006/relationships" id="259" r:id="R65b83d24725c4cc2"/>
    <p:sldId xmlns:r="http://schemas.openxmlformats.org/officeDocument/2006/relationships" id="260" r:id="Rb5ba8440796b47fd"/>
    <p:sldId xmlns:r="http://schemas.openxmlformats.org/officeDocument/2006/relationships" id="261" r:id="Ra754fa223c3a4c9f"/>
    <p:sldId xmlns:r="http://schemas.openxmlformats.org/officeDocument/2006/relationships" id="262" r:id="R1e79bbcd5c04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7af0fb3a64dce" /><Relationship Type="http://schemas.openxmlformats.org/officeDocument/2006/relationships/slide" Target="/ppt/slides/slide1.xml" Id="R55a86434e6c54ed2" /><Relationship Type="http://schemas.openxmlformats.org/officeDocument/2006/relationships/slide" Target="/ppt/slides/slide2.xml" Id="R10f9bfa19cd54dc0" /><Relationship Type="http://schemas.openxmlformats.org/officeDocument/2006/relationships/slide" Target="/ppt/slides/slide3.xml" Id="R7aa6fb065c29498e" /><Relationship Type="http://schemas.openxmlformats.org/officeDocument/2006/relationships/slide" Target="/ppt/slides/slide4.xml" Id="R65b83d24725c4cc2" /><Relationship Type="http://schemas.openxmlformats.org/officeDocument/2006/relationships/slide" Target="/ppt/slides/slide5.xml" Id="Rb5ba8440796b47fd" /><Relationship Type="http://schemas.openxmlformats.org/officeDocument/2006/relationships/slide" Target="/ppt/slides/slide6.xml" Id="Ra754fa223c3a4c9f" /><Relationship Type="http://schemas.openxmlformats.org/officeDocument/2006/relationships/slide" Target="/ppt/slides/slide7.xml" Id="R1e79bbcd5c04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0ea8a193a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fecf5f534aa9" /><Relationship Type="http://schemas.openxmlformats.org/officeDocument/2006/relationships/theme" Target="/ppt/slideMasters/theme/theme1.xml" Id="Rfd5a59f7be62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cfecf5f53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c177a25c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47e4b3c28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b277d251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7f2cd3cb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0da9b628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fd49a169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52b21a5b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SALTVEIT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PIENKOWSKA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