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1626e7b21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37ce319f1452c"/>
  </p:sldMasterIdLst>
  <p:sldIdLst>
    <p:sldId xmlns:r="http://schemas.openxmlformats.org/officeDocument/2006/relationships" id="256" r:id="Rd92d868697f94be6"/>
    <p:sldId xmlns:r="http://schemas.openxmlformats.org/officeDocument/2006/relationships" id="257" r:id="R16f948e8946a4c81"/>
    <p:sldId xmlns:r="http://schemas.openxmlformats.org/officeDocument/2006/relationships" id="258" r:id="R77addcc847ad4c2a"/>
    <p:sldId xmlns:r="http://schemas.openxmlformats.org/officeDocument/2006/relationships" id="259" r:id="Rdc94a5f78fae42bc"/>
    <p:sldId xmlns:r="http://schemas.openxmlformats.org/officeDocument/2006/relationships" id="260" r:id="Rb65418433e694c17"/>
    <p:sldId xmlns:r="http://schemas.openxmlformats.org/officeDocument/2006/relationships" id="261" r:id="Rd3722fa950cd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37ce319f1452c" /><Relationship Type="http://schemas.openxmlformats.org/officeDocument/2006/relationships/slide" Target="/ppt/slides/slide1.xml" Id="Rd92d868697f94be6" /><Relationship Type="http://schemas.openxmlformats.org/officeDocument/2006/relationships/slide" Target="/ppt/slides/slide2.xml" Id="R16f948e8946a4c81" /><Relationship Type="http://schemas.openxmlformats.org/officeDocument/2006/relationships/slide" Target="/ppt/slides/slide3.xml" Id="R77addcc847ad4c2a" /><Relationship Type="http://schemas.openxmlformats.org/officeDocument/2006/relationships/slide" Target="/ppt/slides/slide4.xml" Id="Rdc94a5f78fae42bc" /><Relationship Type="http://schemas.openxmlformats.org/officeDocument/2006/relationships/slide" Target="/ppt/slides/slide5.xml" Id="Rb65418433e694c17" /><Relationship Type="http://schemas.openxmlformats.org/officeDocument/2006/relationships/slide" Target="/ppt/slides/slide6.xml" Id="Rd3722fa950cd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2c9e5f93a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0ff7979d417e" /><Relationship Type="http://schemas.openxmlformats.org/officeDocument/2006/relationships/theme" Target="/ppt/slideMasters/theme/theme1.xml" Id="Rbc626ccf9c97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50ff7979d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79717505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a94b7513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3be5d621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b48d9121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95a5b202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08ec2fba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Jarls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950 331 747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