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03fc5a082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be2fa4da844d8"/>
  </p:sldMasterIdLst>
  <p:sldIdLst>
    <p:sldId xmlns:r="http://schemas.openxmlformats.org/officeDocument/2006/relationships" id="256" r:id="R44b000e0d2e64633"/>
    <p:sldId xmlns:r="http://schemas.openxmlformats.org/officeDocument/2006/relationships" id="257" r:id="Rad843bce4cba4deb"/>
    <p:sldId xmlns:r="http://schemas.openxmlformats.org/officeDocument/2006/relationships" id="258" r:id="R6ac8606aa7b14408"/>
    <p:sldId xmlns:r="http://schemas.openxmlformats.org/officeDocument/2006/relationships" id="259" r:id="R05f873d3628f4afd"/>
    <p:sldId xmlns:r="http://schemas.openxmlformats.org/officeDocument/2006/relationships" id="260" r:id="R317b79a11e93486d"/>
    <p:sldId xmlns:r="http://schemas.openxmlformats.org/officeDocument/2006/relationships" id="261" r:id="Re1140d9d96f84829"/>
    <p:sldId xmlns:r="http://schemas.openxmlformats.org/officeDocument/2006/relationships" id="262" r:id="Re69a95079818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be2fa4da844d8" /><Relationship Type="http://schemas.openxmlformats.org/officeDocument/2006/relationships/slide" Target="/ppt/slides/slide1.xml" Id="R44b000e0d2e64633" /><Relationship Type="http://schemas.openxmlformats.org/officeDocument/2006/relationships/slide" Target="/ppt/slides/slide2.xml" Id="Rad843bce4cba4deb" /><Relationship Type="http://schemas.openxmlformats.org/officeDocument/2006/relationships/slide" Target="/ppt/slides/slide3.xml" Id="R6ac8606aa7b14408" /><Relationship Type="http://schemas.openxmlformats.org/officeDocument/2006/relationships/slide" Target="/ppt/slides/slide4.xml" Id="R05f873d3628f4afd" /><Relationship Type="http://schemas.openxmlformats.org/officeDocument/2006/relationships/slide" Target="/ppt/slides/slide5.xml" Id="R317b79a11e93486d" /><Relationship Type="http://schemas.openxmlformats.org/officeDocument/2006/relationships/slide" Target="/ppt/slides/slide6.xml" Id="Re1140d9d96f84829" /><Relationship Type="http://schemas.openxmlformats.org/officeDocument/2006/relationships/slide" Target="/ppt/slides/slide7.xml" Id="Re69a95079818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f2da9b647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2303149740d4" /><Relationship Type="http://schemas.openxmlformats.org/officeDocument/2006/relationships/theme" Target="/ppt/slideMasters/theme/theme1.xml" Id="R7d4aa058eb8e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f23031497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6f48868f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33d285bd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462daf9d8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30133558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2773f21a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ff2fc4a8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23444977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640 583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KRUGE KRISTIANSEN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BJERKE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Jarls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950 331 747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