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aebcde3bea40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4f2a3c6084260"/>
  </p:sldMasterIdLst>
  <p:sldIdLst>
    <p:sldId xmlns:r="http://schemas.openxmlformats.org/officeDocument/2006/relationships" id="256" r:id="R234912e6dc9c45ea"/>
    <p:sldId xmlns:r="http://schemas.openxmlformats.org/officeDocument/2006/relationships" id="257" r:id="R5de1b045ac204abf"/>
    <p:sldId xmlns:r="http://schemas.openxmlformats.org/officeDocument/2006/relationships" id="258" r:id="Re97a0e78b7c44408"/>
    <p:sldId xmlns:r="http://schemas.openxmlformats.org/officeDocument/2006/relationships" id="259" r:id="R48247bd2ec2b48e0"/>
    <p:sldId xmlns:r="http://schemas.openxmlformats.org/officeDocument/2006/relationships" id="260" r:id="R3d8267af31ce48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4f2a3c6084260" /><Relationship Type="http://schemas.openxmlformats.org/officeDocument/2006/relationships/slide" Target="/ppt/slides/slide1.xml" Id="R234912e6dc9c45ea" /><Relationship Type="http://schemas.openxmlformats.org/officeDocument/2006/relationships/slide" Target="/ppt/slides/slide2.xml" Id="R5de1b045ac204abf" /><Relationship Type="http://schemas.openxmlformats.org/officeDocument/2006/relationships/slide" Target="/ppt/slides/slide3.xml" Id="Re97a0e78b7c44408" /><Relationship Type="http://schemas.openxmlformats.org/officeDocument/2006/relationships/slide" Target="/ppt/slides/slide4.xml" Id="R48247bd2ec2b48e0" /><Relationship Type="http://schemas.openxmlformats.org/officeDocument/2006/relationships/slide" Target="/ppt/slides/slide5.xml" Id="R3d8267af31ce48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f5cc8bdd346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ecf179c674f17" /><Relationship Type="http://schemas.openxmlformats.org/officeDocument/2006/relationships/theme" Target="/ppt/slideMasters/theme/theme1.xml" Id="Rd5182b2059e54a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0ecf179c674f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5303d19364b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6eb34a82444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4705ec6fc4a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0f0bd522947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f133e20c040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TØNSBERG-NØTTERØY BOLIGBYGGELAG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TØNSBERG-NØTTERØY BOLIGBYGGELAG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TØNSBERG-NØTTERØY BOLIGBYGGELAG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TØNSBERG-NØTTERØY BOLIGBYGGELAG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TØNSBERG-NØTTERØY BOLIGBYGGELAG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TØNSBERG-NØTTERØY BOLIGBYGGELAG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950 336 439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TØNSBERG-NØTTERØY BOLIGBYGGELAG</a:t>
            </a:r>
          </a:p>
        </p:txBody>
      </p:sp>
    </p:spTree>
  </p:cSld>
  <p:clrMapOvr>
    <a:masterClrMapping xmlns:a="http://schemas.openxmlformats.org/drawingml/2006/main"/>
  </p:clrMapOvr>
</p:sld>
</file>