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f2cef4ad1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1bc3560fa41a5"/>
  </p:sldMasterIdLst>
  <p:sldIdLst>
    <p:sldId xmlns:r="http://schemas.openxmlformats.org/officeDocument/2006/relationships" id="256" r:id="Ra71ca86dd99245c9"/>
    <p:sldId xmlns:r="http://schemas.openxmlformats.org/officeDocument/2006/relationships" id="257" r:id="R890e8542a95c4135"/>
    <p:sldId xmlns:r="http://schemas.openxmlformats.org/officeDocument/2006/relationships" id="258" r:id="Rcd1ec02136584401"/>
    <p:sldId xmlns:r="http://schemas.openxmlformats.org/officeDocument/2006/relationships" id="259" r:id="Rfc16905a497e4523"/>
    <p:sldId xmlns:r="http://schemas.openxmlformats.org/officeDocument/2006/relationships" id="260" r:id="R59f7191f426a4a3d"/>
    <p:sldId xmlns:r="http://schemas.openxmlformats.org/officeDocument/2006/relationships" id="261" r:id="R372c5986aed04785"/>
    <p:sldId xmlns:r="http://schemas.openxmlformats.org/officeDocument/2006/relationships" id="262" r:id="R8c36df1a341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1bc3560fa41a5" /><Relationship Type="http://schemas.openxmlformats.org/officeDocument/2006/relationships/slide" Target="/ppt/slides/slide1.xml" Id="Ra71ca86dd99245c9" /><Relationship Type="http://schemas.openxmlformats.org/officeDocument/2006/relationships/slide" Target="/ppt/slides/slide2.xml" Id="R890e8542a95c4135" /><Relationship Type="http://schemas.openxmlformats.org/officeDocument/2006/relationships/slide" Target="/ppt/slides/slide3.xml" Id="Rcd1ec02136584401" /><Relationship Type="http://schemas.openxmlformats.org/officeDocument/2006/relationships/slide" Target="/ppt/slides/slide4.xml" Id="Rfc16905a497e4523" /><Relationship Type="http://schemas.openxmlformats.org/officeDocument/2006/relationships/slide" Target="/ppt/slides/slide5.xml" Id="R59f7191f426a4a3d" /><Relationship Type="http://schemas.openxmlformats.org/officeDocument/2006/relationships/slide" Target="/ppt/slides/slide6.xml" Id="R372c5986aed04785" /><Relationship Type="http://schemas.openxmlformats.org/officeDocument/2006/relationships/slide" Target="/ppt/slides/slide7.xml" Id="R8c36df1a341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0c6e3c411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ef91c2ec4002" /><Relationship Type="http://schemas.openxmlformats.org/officeDocument/2006/relationships/theme" Target="/ppt/slideMasters/theme/theme1.xml" Id="R7d6873231210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6ef91c2ec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7790219b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748c9de8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71cac1c5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47865ea3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367b58f2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0351f9e3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27a58a2a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ARONSENMONSEN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ARONSENMONSEN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31-33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9261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77689200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950 342 218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