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40abf499d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f574c7aad84890"/>
  </p:sldMasterIdLst>
  <p:sldIdLst>
    <p:sldId xmlns:r="http://schemas.openxmlformats.org/officeDocument/2006/relationships" id="256" r:id="R7c8e89bad6a34651"/>
    <p:sldId xmlns:r="http://schemas.openxmlformats.org/officeDocument/2006/relationships" id="257" r:id="R95a7360980b94e6e"/>
    <p:sldId xmlns:r="http://schemas.openxmlformats.org/officeDocument/2006/relationships" id="258" r:id="Rf125b006e25546bf"/>
    <p:sldId xmlns:r="http://schemas.openxmlformats.org/officeDocument/2006/relationships" id="259" r:id="Rd6c0f270d9014eb2"/>
    <p:sldId xmlns:r="http://schemas.openxmlformats.org/officeDocument/2006/relationships" id="260" r:id="Rbbb7bb054481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f574c7aad84890" /><Relationship Type="http://schemas.openxmlformats.org/officeDocument/2006/relationships/slide" Target="/ppt/slides/slide1.xml" Id="R7c8e89bad6a34651" /><Relationship Type="http://schemas.openxmlformats.org/officeDocument/2006/relationships/slide" Target="/ppt/slides/slide2.xml" Id="R95a7360980b94e6e" /><Relationship Type="http://schemas.openxmlformats.org/officeDocument/2006/relationships/slide" Target="/ppt/slides/slide3.xml" Id="Rf125b006e25546bf" /><Relationship Type="http://schemas.openxmlformats.org/officeDocument/2006/relationships/slide" Target="/ppt/slides/slide4.xml" Id="Rd6c0f270d9014eb2" /><Relationship Type="http://schemas.openxmlformats.org/officeDocument/2006/relationships/slide" Target="/ppt/slides/slide5.xml" Id="Rbbb7bb054481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516df6c6f43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8b667de1246bf" /><Relationship Type="http://schemas.openxmlformats.org/officeDocument/2006/relationships/theme" Target="/ppt/slideMasters/theme/theme1.xml" Id="Rcf36a2a6c2764f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8b667de1246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8e3a9c5954b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a4a9abbb4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f23caad5e4b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5d12d52f047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328a94edb4a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IBRA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950 352 183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IBRA AS</a:t>
            </a:r>
          </a:p>
        </p:txBody>
      </p:sp>
    </p:spTree>
  </p:cSld>
  <p:clrMapOvr>
    <a:masterClrMapping xmlns:a="http://schemas.openxmlformats.org/drawingml/2006/main"/>
  </p:clrMapOvr>
</p:sld>
</file>